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19"/>
  </p:notesMasterIdLst>
  <p:sldIdLst>
    <p:sldId id="329" r:id="rId3"/>
    <p:sldId id="271" r:id="rId4"/>
    <p:sldId id="273" r:id="rId5"/>
    <p:sldId id="330" r:id="rId6"/>
    <p:sldId id="298" r:id="rId7"/>
    <p:sldId id="331" r:id="rId8"/>
    <p:sldId id="332" r:id="rId9"/>
    <p:sldId id="301" r:id="rId10"/>
    <p:sldId id="302" r:id="rId11"/>
    <p:sldId id="303" r:id="rId12"/>
    <p:sldId id="304" r:id="rId13"/>
    <p:sldId id="305" r:id="rId14"/>
    <p:sldId id="306" r:id="rId15"/>
    <p:sldId id="299" r:id="rId16"/>
    <p:sldId id="300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366C3-1C6A-48F8-92A0-3B00159D1BE3}" v="36" dt="2018-09-26T15:47:37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y Croxon" userId="4730de7a-0a8d-43ec-a661-2016f7f3b7c9" providerId="ADAL" clId="{959E5C92-CFF4-441B-839E-CF115EEE9C62}"/>
    <pc:docChg chg="custSel addSld delSld modSld delMainMaster">
      <pc:chgData name="Barry Croxon" userId="4730de7a-0a8d-43ec-a661-2016f7f3b7c9" providerId="ADAL" clId="{959E5C92-CFF4-441B-839E-CF115EEE9C62}" dt="2018-09-19T13:43:30.398" v="843" actId="1038"/>
      <pc:docMkLst>
        <pc:docMk/>
      </pc:docMkLst>
      <pc:sldChg chg="delSp">
        <pc:chgData name="Barry Croxon" userId="4730de7a-0a8d-43ec-a661-2016f7f3b7c9" providerId="ADAL" clId="{959E5C92-CFF4-441B-839E-CF115EEE9C62}" dt="2018-09-19T10:00:55.896" v="415" actId="478"/>
        <pc:sldMkLst>
          <pc:docMk/>
          <pc:sldMk cId="2280788965" sldId="271"/>
        </pc:sldMkLst>
        <pc:grpChg chg="del">
          <ac:chgData name="Barry Croxon" userId="4730de7a-0a8d-43ec-a661-2016f7f3b7c9" providerId="ADAL" clId="{959E5C92-CFF4-441B-839E-CF115EEE9C62}" dt="2018-09-19T10:00:55.896" v="415" actId="478"/>
          <ac:grpSpMkLst>
            <pc:docMk/>
            <pc:sldMk cId="2280788965" sldId="271"/>
            <ac:grpSpMk id="9" creationId="{00000000-0000-0000-0000-000000000000}"/>
          </ac:grpSpMkLst>
        </pc:grpChg>
      </pc:sldChg>
    </pc:docChg>
  </pc:docChgLst>
  <pc:docChgLst>
    <pc:chgData name="Barry Croxon" userId="4730de7a-0a8d-43ec-a661-2016f7f3b7c9" providerId="ADAL" clId="{1E908049-289B-4526-B6F7-C225F25E827A}"/>
    <pc:docChg chg="delSld delMainMaster">
      <pc:chgData name="Barry Croxon" userId="4730de7a-0a8d-43ec-a661-2016f7f3b7c9" providerId="ADAL" clId="{1E908049-289B-4526-B6F7-C225F25E827A}" dt="2018-09-19T19:10:26.656" v="353" actId="2696"/>
      <pc:docMkLst>
        <pc:docMk/>
      </pc:docMkLst>
    </pc:docChg>
  </pc:docChgLst>
  <pc:docChgLst>
    <pc:chgData name="Barry Croxon" userId="4730de7a-0a8d-43ec-a661-2016f7f3b7c9" providerId="ADAL" clId="{128366C3-1C6A-48F8-92A0-3B00159D1BE3}"/>
    <pc:docChg chg="delSld delMainMaster">
      <pc:chgData name="Barry Croxon" userId="4730de7a-0a8d-43ec-a661-2016f7f3b7c9" providerId="ADAL" clId="{128366C3-1C6A-48F8-92A0-3B00159D1BE3}" dt="2018-09-26T15:47:37.507" v="35" actId="2696"/>
      <pc:docMkLst>
        <pc:docMk/>
      </pc:docMkLst>
      <pc:sldChg chg="del">
        <pc:chgData name="Barry Croxon" userId="4730de7a-0a8d-43ec-a661-2016f7f3b7c9" providerId="ADAL" clId="{128366C3-1C6A-48F8-92A0-3B00159D1BE3}" dt="2018-09-26T15:47:33.197" v="1" actId="2696"/>
        <pc:sldMkLst>
          <pc:docMk/>
          <pc:sldMk cId="3640754634" sldId="256"/>
        </pc:sldMkLst>
      </pc:sldChg>
      <pc:sldChg chg="del">
        <pc:chgData name="Barry Croxon" userId="4730de7a-0a8d-43ec-a661-2016f7f3b7c9" providerId="ADAL" clId="{128366C3-1C6A-48F8-92A0-3B00159D1BE3}" dt="2018-09-26T15:47:33.277" v="8" actId="2696"/>
        <pc:sldMkLst>
          <pc:docMk/>
          <pc:sldMk cId="621187385" sldId="287"/>
        </pc:sldMkLst>
      </pc:sldChg>
      <pc:sldChg chg="del">
        <pc:chgData name="Barry Croxon" userId="4730de7a-0a8d-43ec-a661-2016f7f3b7c9" providerId="ADAL" clId="{128366C3-1C6A-48F8-92A0-3B00159D1BE3}" dt="2018-09-26T15:47:33.277" v="9" actId="2696"/>
        <pc:sldMkLst>
          <pc:docMk/>
          <pc:sldMk cId="1955092120" sldId="288"/>
        </pc:sldMkLst>
      </pc:sldChg>
      <pc:sldChg chg="del">
        <pc:chgData name="Barry Croxon" userId="4730de7a-0a8d-43ec-a661-2016f7f3b7c9" providerId="ADAL" clId="{128366C3-1C6A-48F8-92A0-3B00159D1BE3}" dt="2018-09-26T15:47:33.228" v="4" actId="2696"/>
        <pc:sldMkLst>
          <pc:docMk/>
          <pc:sldMk cId="1575526715" sldId="292"/>
        </pc:sldMkLst>
      </pc:sldChg>
      <pc:sldChg chg="del">
        <pc:chgData name="Barry Croxon" userId="4730de7a-0a8d-43ec-a661-2016f7f3b7c9" providerId="ADAL" clId="{128366C3-1C6A-48F8-92A0-3B00159D1BE3}" dt="2018-09-26T15:47:37.424" v="22" actId="2696"/>
        <pc:sldMkLst>
          <pc:docMk/>
          <pc:sldMk cId="960225084" sldId="486"/>
        </pc:sldMkLst>
      </pc:sldChg>
      <pc:sldChg chg="del">
        <pc:chgData name="Barry Croxon" userId="4730de7a-0a8d-43ec-a661-2016f7f3b7c9" providerId="ADAL" clId="{128366C3-1C6A-48F8-92A0-3B00159D1BE3}" dt="2018-09-26T15:47:33.213" v="2" actId="2696"/>
        <pc:sldMkLst>
          <pc:docMk/>
          <pc:sldMk cId="420723347" sldId="492"/>
        </pc:sldMkLst>
      </pc:sldChg>
      <pc:sldChg chg="del">
        <pc:chgData name="Barry Croxon" userId="4730de7a-0a8d-43ec-a661-2016f7f3b7c9" providerId="ADAL" clId="{128366C3-1C6A-48F8-92A0-3B00159D1BE3}" dt="2018-09-26T15:47:33.213" v="3" actId="2696"/>
        <pc:sldMkLst>
          <pc:docMk/>
          <pc:sldMk cId="2010661136" sldId="493"/>
        </pc:sldMkLst>
      </pc:sldChg>
      <pc:sldChg chg="del">
        <pc:chgData name="Barry Croxon" userId="4730de7a-0a8d-43ec-a661-2016f7f3b7c9" providerId="ADAL" clId="{128366C3-1C6A-48F8-92A0-3B00159D1BE3}" dt="2018-09-26T15:47:33.244" v="5" actId="2696"/>
        <pc:sldMkLst>
          <pc:docMk/>
          <pc:sldMk cId="792373169" sldId="494"/>
        </pc:sldMkLst>
      </pc:sldChg>
      <pc:sldChg chg="del">
        <pc:chgData name="Barry Croxon" userId="4730de7a-0a8d-43ec-a661-2016f7f3b7c9" providerId="ADAL" clId="{128366C3-1C6A-48F8-92A0-3B00159D1BE3}" dt="2018-09-26T15:47:33.244" v="6" actId="2696"/>
        <pc:sldMkLst>
          <pc:docMk/>
          <pc:sldMk cId="254768664" sldId="495"/>
        </pc:sldMkLst>
      </pc:sldChg>
      <pc:sldChg chg="del">
        <pc:chgData name="Barry Croxon" userId="4730de7a-0a8d-43ec-a661-2016f7f3b7c9" providerId="ADAL" clId="{128366C3-1C6A-48F8-92A0-3B00159D1BE3}" dt="2018-09-26T15:47:33.262" v="7" actId="2696"/>
        <pc:sldMkLst>
          <pc:docMk/>
          <pc:sldMk cId="1211429516" sldId="496"/>
        </pc:sldMkLst>
      </pc:sldChg>
      <pc:sldChg chg="del">
        <pc:chgData name="Barry Croxon" userId="4730de7a-0a8d-43ec-a661-2016f7f3b7c9" providerId="ADAL" clId="{128366C3-1C6A-48F8-92A0-3B00159D1BE3}" dt="2018-09-26T15:47:29.663" v="0" actId="2696"/>
        <pc:sldMkLst>
          <pc:docMk/>
          <pc:sldMk cId="4073345130" sldId="513"/>
        </pc:sldMkLst>
      </pc:sldChg>
      <pc:sldChg chg="del">
        <pc:chgData name="Barry Croxon" userId="4730de7a-0a8d-43ec-a661-2016f7f3b7c9" providerId="ADAL" clId="{128366C3-1C6A-48F8-92A0-3B00159D1BE3}" dt="2018-09-26T15:47:37.492" v="23" actId="2696"/>
        <pc:sldMkLst>
          <pc:docMk/>
          <pc:sldMk cId="1895522883" sldId="514"/>
        </pc:sldMkLst>
      </pc:sldChg>
      <pc:sldMasterChg chg="del delSldLayout">
        <pc:chgData name="Barry Croxon" userId="4730de7a-0a8d-43ec-a661-2016f7f3b7c9" providerId="ADAL" clId="{128366C3-1C6A-48F8-92A0-3B00159D1BE3}" dt="2018-09-26T15:47:37.507" v="35" actId="2696"/>
        <pc:sldMasterMkLst>
          <pc:docMk/>
          <pc:sldMasterMk cId="2100227761" sldId="2147483648"/>
        </pc:sldMasterMkLst>
        <pc:sldLayoutChg chg="del">
          <pc:chgData name="Barry Croxon" userId="4730de7a-0a8d-43ec-a661-2016f7f3b7c9" providerId="ADAL" clId="{128366C3-1C6A-48F8-92A0-3B00159D1BE3}" dt="2018-09-26T15:47:37.492" v="24" actId="2696"/>
          <pc:sldLayoutMkLst>
            <pc:docMk/>
            <pc:sldMasterMk cId="2100227761" sldId="2147483648"/>
            <pc:sldLayoutMk cId="286970464" sldId="2147483649"/>
          </pc:sldLayoutMkLst>
        </pc:sldLayoutChg>
        <pc:sldLayoutChg chg="del">
          <pc:chgData name="Barry Croxon" userId="4730de7a-0a8d-43ec-a661-2016f7f3b7c9" providerId="ADAL" clId="{128366C3-1C6A-48F8-92A0-3B00159D1BE3}" dt="2018-09-26T15:47:37.507" v="25" actId="2696"/>
          <pc:sldLayoutMkLst>
            <pc:docMk/>
            <pc:sldMasterMk cId="2100227761" sldId="2147483648"/>
            <pc:sldLayoutMk cId="410938925" sldId="2147483650"/>
          </pc:sldLayoutMkLst>
        </pc:sldLayoutChg>
        <pc:sldLayoutChg chg="del">
          <pc:chgData name="Barry Croxon" userId="4730de7a-0a8d-43ec-a661-2016f7f3b7c9" providerId="ADAL" clId="{128366C3-1C6A-48F8-92A0-3B00159D1BE3}" dt="2018-09-26T15:47:37.507" v="26" actId="2696"/>
          <pc:sldLayoutMkLst>
            <pc:docMk/>
            <pc:sldMasterMk cId="2100227761" sldId="2147483648"/>
            <pc:sldLayoutMk cId="973851410" sldId="2147483651"/>
          </pc:sldLayoutMkLst>
        </pc:sldLayoutChg>
        <pc:sldLayoutChg chg="del">
          <pc:chgData name="Barry Croxon" userId="4730de7a-0a8d-43ec-a661-2016f7f3b7c9" providerId="ADAL" clId="{128366C3-1C6A-48F8-92A0-3B00159D1BE3}" dt="2018-09-26T15:47:37.507" v="27" actId="2696"/>
          <pc:sldLayoutMkLst>
            <pc:docMk/>
            <pc:sldMasterMk cId="2100227761" sldId="2147483648"/>
            <pc:sldLayoutMk cId="686890993" sldId="2147483652"/>
          </pc:sldLayoutMkLst>
        </pc:sldLayoutChg>
        <pc:sldLayoutChg chg="del">
          <pc:chgData name="Barry Croxon" userId="4730de7a-0a8d-43ec-a661-2016f7f3b7c9" providerId="ADAL" clId="{128366C3-1C6A-48F8-92A0-3B00159D1BE3}" dt="2018-09-26T15:47:37.507" v="28" actId="2696"/>
          <pc:sldLayoutMkLst>
            <pc:docMk/>
            <pc:sldMasterMk cId="2100227761" sldId="2147483648"/>
            <pc:sldLayoutMk cId="3708030752" sldId="2147483653"/>
          </pc:sldLayoutMkLst>
        </pc:sldLayoutChg>
        <pc:sldLayoutChg chg="del">
          <pc:chgData name="Barry Croxon" userId="4730de7a-0a8d-43ec-a661-2016f7f3b7c9" providerId="ADAL" clId="{128366C3-1C6A-48F8-92A0-3B00159D1BE3}" dt="2018-09-26T15:47:37.507" v="29" actId="2696"/>
          <pc:sldLayoutMkLst>
            <pc:docMk/>
            <pc:sldMasterMk cId="2100227761" sldId="2147483648"/>
            <pc:sldLayoutMk cId="808115742" sldId="2147483654"/>
          </pc:sldLayoutMkLst>
        </pc:sldLayoutChg>
        <pc:sldLayoutChg chg="del">
          <pc:chgData name="Barry Croxon" userId="4730de7a-0a8d-43ec-a661-2016f7f3b7c9" providerId="ADAL" clId="{128366C3-1C6A-48F8-92A0-3B00159D1BE3}" dt="2018-09-26T15:47:37.507" v="30" actId="2696"/>
          <pc:sldLayoutMkLst>
            <pc:docMk/>
            <pc:sldMasterMk cId="2100227761" sldId="2147483648"/>
            <pc:sldLayoutMk cId="2252783076" sldId="2147483655"/>
          </pc:sldLayoutMkLst>
        </pc:sldLayoutChg>
        <pc:sldLayoutChg chg="del">
          <pc:chgData name="Barry Croxon" userId="4730de7a-0a8d-43ec-a661-2016f7f3b7c9" providerId="ADAL" clId="{128366C3-1C6A-48F8-92A0-3B00159D1BE3}" dt="2018-09-26T15:47:37.507" v="31" actId="2696"/>
          <pc:sldLayoutMkLst>
            <pc:docMk/>
            <pc:sldMasterMk cId="2100227761" sldId="2147483648"/>
            <pc:sldLayoutMk cId="1230742021" sldId="2147483656"/>
          </pc:sldLayoutMkLst>
        </pc:sldLayoutChg>
        <pc:sldLayoutChg chg="del">
          <pc:chgData name="Barry Croxon" userId="4730de7a-0a8d-43ec-a661-2016f7f3b7c9" providerId="ADAL" clId="{128366C3-1C6A-48F8-92A0-3B00159D1BE3}" dt="2018-09-26T15:47:37.507" v="32" actId="2696"/>
          <pc:sldLayoutMkLst>
            <pc:docMk/>
            <pc:sldMasterMk cId="2100227761" sldId="2147483648"/>
            <pc:sldLayoutMk cId="157473979" sldId="2147483657"/>
          </pc:sldLayoutMkLst>
        </pc:sldLayoutChg>
        <pc:sldLayoutChg chg="del">
          <pc:chgData name="Barry Croxon" userId="4730de7a-0a8d-43ec-a661-2016f7f3b7c9" providerId="ADAL" clId="{128366C3-1C6A-48F8-92A0-3B00159D1BE3}" dt="2018-09-26T15:47:37.507" v="33" actId="2696"/>
          <pc:sldLayoutMkLst>
            <pc:docMk/>
            <pc:sldMasterMk cId="2100227761" sldId="2147483648"/>
            <pc:sldLayoutMk cId="2642021292" sldId="2147483658"/>
          </pc:sldLayoutMkLst>
        </pc:sldLayoutChg>
        <pc:sldLayoutChg chg="del">
          <pc:chgData name="Barry Croxon" userId="4730de7a-0a8d-43ec-a661-2016f7f3b7c9" providerId="ADAL" clId="{128366C3-1C6A-48F8-92A0-3B00159D1BE3}" dt="2018-09-26T15:47:37.507" v="34" actId="2696"/>
          <pc:sldLayoutMkLst>
            <pc:docMk/>
            <pc:sldMasterMk cId="2100227761" sldId="2147483648"/>
            <pc:sldLayoutMk cId="1047830938" sldId="2147483659"/>
          </pc:sldLayoutMkLst>
        </pc:sldLayoutChg>
      </pc:sldMasterChg>
      <pc:sldMasterChg chg="del delSldLayout">
        <pc:chgData name="Barry Croxon" userId="4730de7a-0a8d-43ec-a661-2016f7f3b7c9" providerId="ADAL" clId="{128366C3-1C6A-48F8-92A0-3B00159D1BE3}" dt="2018-09-26T15:47:33.293" v="21" actId="2696"/>
        <pc:sldMasterMkLst>
          <pc:docMk/>
          <pc:sldMasterMk cId="2333543032" sldId="2147483718"/>
        </pc:sldMasterMkLst>
        <pc:sldLayoutChg chg="del">
          <pc:chgData name="Barry Croxon" userId="4730de7a-0a8d-43ec-a661-2016f7f3b7c9" providerId="ADAL" clId="{128366C3-1C6A-48F8-92A0-3B00159D1BE3}" dt="2018-09-26T15:47:33.277" v="10" actId="2696"/>
          <pc:sldLayoutMkLst>
            <pc:docMk/>
            <pc:sldMasterMk cId="2333543032" sldId="2147483718"/>
            <pc:sldLayoutMk cId="563124587" sldId="2147483719"/>
          </pc:sldLayoutMkLst>
        </pc:sldLayoutChg>
        <pc:sldLayoutChg chg="del">
          <pc:chgData name="Barry Croxon" userId="4730de7a-0a8d-43ec-a661-2016f7f3b7c9" providerId="ADAL" clId="{128366C3-1C6A-48F8-92A0-3B00159D1BE3}" dt="2018-09-26T15:47:33.293" v="11" actId="2696"/>
          <pc:sldLayoutMkLst>
            <pc:docMk/>
            <pc:sldMasterMk cId="2333543032" sldId="2147483718"/>
            <pc:sldLayoutMk cId="3249790763" sldId="2147483720"/>
          </pc:sldLayoutMkLst>
        </pc:sldLayoutChg>
        <pc:sldLayoutChg chg="del">
          <pc:chgData name="Barry Croxon" userId="4730de7a-0a8d-43ec-a661-2016f7f3b7c9" providerId="ADAL" clId="{128366C3-1C6A-48F8-92A0-3B00159D1BE3}" dt="2018-09-26T15:47:33.293" v="12" actId="2696"/>
          <pc:sldLayoutMkLst>
            <pc:docMk/>
            <pc:sldMasterMk cId="2333543032" sldId="2147483718"/>
            <pc:sldLayoutMk cId="2214885104" sldId="2147483721"/>
          </pc:sldLayoutMkLst>
        </pc:sldLayoutChg>
        <pc:sldLayoutChg chg="del">
          <pc:chgData name="Barry Croxon" userId="4730de7a-0a8d-43ec-a661-2016f7f3b7c9" providerId="ADAL" clId="{128366C3-1C6A-48F8-92A0-3B00159D1BE3}" dt="2018-09-26T15:47:33.293" v="13" actId="2696"/>
          <pc:sldLayoutMkLst>
            <pc:docMk/>
            <pc:sldMasterMk cId="2333543032" sldId="2147483718"/>
            <pc:sldLayoutMk cId="3443571325" sldId="2147483722"/>
          </pc:sldLayoutMkLst>
        </pc:sldLayoutChg>
        <pc:sldLayoutChg chg="del">
          <pc:chgData name="Barry Croxon" userId="4730de7a-0a8d-43ec-a661-2016f7f3b7c9" providerId="ADAL" clId="{128366C3-1C6A-48F8-92A0-3B00159D1BE3}" dt="2018-09-26T15:47:33.293" v="14" actId="2696"/>
          <pc:sldLayoutMkLst>
            <pc:docMk/>
            <pc:sldMasterMk cId="2333543032" sldId="2147483718"/>
            <pc:sldLayoutMk cId="1211954633" sldId="2147483723"/>
          </pc:sldLayoutMkLst>
        </pc:sldLayoutChg>
        <pc:sldLayoutChg chg="del">
          <pc:chgData name="Barry Croxon" userId="4730de7a-0a8d-43ec-a661-2016f7f3b7c9" providerId="ADAL" clId="{128366C3-1C6A-48F8-92A0-3B00159D1BE3}" dt="2018-09-26T15:47:33.293" v="15" actId="2696"/>
          <pc:sldLayoutMkLst>
            <pc:docMk/>
            <pc:sldMasterMk cId="2333543032" sldId="2147483718"/>
            <pc:sldLayoutMk cId="446943761" sldId="2147483724"/>
          </pc:sldLayoutMkLst>
        </pc:sldLayoutChg>
        <pc:sldLayoutChg chg="del">
          <pc:chgData name="Barry Croxon" userId="4730de7a-0a8d-43ec-a661-2016f7f3b7c9" providerId="ADAL" clId="{128366C3-1C6A-48F8-92A0-3B00159D1BE3}" dt="2018-09-26T15:47:33.293" v="16" actId="2696"/>
          <pc:sldLayoutMkLst>
            <pc:docMk/>
            <pc:sldMasterMk cId="2333543032" sldId="2147483718"/>
            <pc:sldLayoutMk cId="4231989741" sldId="2147483725"/>
          </pc:sldLayoutMkLst>
        </pc:sldLayoutChg>
        <pc:sldLayoutChg chg="del">
          <pc:chgData name="Barry Croxon" userId="4730de7a-0a8d-43ec-a661-2016f7f3b7c9" providerId="ADAL" clId="{128366C3-1C6A-48F8-92A0-3B00159D1BE3}" dt="2018-09-26T15:47:33.293" v="17" actId="2696"/>
          <pc:sldLayoutMkLst>
            <pc:docMk/>
            <pc:sldMasterMk cId="2333543032" sldId="2147483718"/>
            <pc:sldLayoutMk cId="695112279" sldId="2147483726"/>
          </pc:sldLayoutMkLst>
        </pc:sldLayoutChg>
        <pc:sldLayoutChg chg="del">
          <pc:chgData name="Barry Croxon" userId="4730de7a-0a8d-43ec-a661-2016f7f3b7c9" providerId="ADAL" clId="{128366C3-1C6A-48F8-92A0-3B00159D1BE3}" dt="2018-09-26T15:47:33.293" v="18" actId="2696"/>
          <pc:sldLayoutMkLst>
            <pc:docMk/>
            <pc:sldMasterMk cId="2333543032" sldId="2147483718"/>
            <pc:sldLayoutMk cId="3432123717" sldId="2147483727"/>
          </pc:sldLayoutMkLst>
        </pc:sldLayoutChg>
        <pc:sldLayoutChg chg="del">
          <pc:chgData name="Barry Croxon" userId="4730de7a-0a8d-43ec-a661-2016f7f3b7c9" providerId="ADAL" clId="{128366C3-1C6A-48F8-92A0-3B00159D1BE3}" dt="2018-09-26T15:47:33.293" v="19" actId="2696"/>
          <pc:sldLayoutMkLst>
            <pc:docMk/>
            <pc:sldMasterMk cId="2333543032" sldId="2147483718"/>
            <pc:sldLayoutMk cId="3708500171" sldId="2147483728"/>
          </pc:sldLayoutMkLst>
        </pc:sldLayoutChg>
        <pc:sldLayoutChg chg="del">
          <pc:chgData name="Barry Croxon" userId="4730de7a-0a8d-43ec-a661-2016f7f3b7c9" providerId="ADAL" clId="{128366C3-1C6A-48F8-92A0-3B00159D1BE3}" dt="2018-09-26T15:47:33.293" v="20" actId="2696"/>
          <pc:sldLayoutMkLst>
            <pc:docMk/>
            <pc:sldMasterMk cId="2333543032" sldId="2147483718"/>
            <pc:sldLayoutMk cId="2010895265" sldId="2147483729"/>
          </pc:sldLayoutMkLst>
        </pc:sldLayoutChg>
      </pc:sldMasterChg>
    </pc:docChg>
  </pc:docChgLst>
  <pc:docChgLst>
    <pc:chgData name="Helen Olsen Bedford" userId="375159bd-3b7d-4c36-ad9d-a2beb26d02d8" providerId="ADAL" clId="{3F9F22A1-9BE8-465D-B595-8B7379F78AEF}"/>
    <pc:docChg chg="undo custSel addSld delSld modSld">
      <pc:chgData name="Helen Olsen Bedford" userId="375159bd-3b7d-4c36-ad9d-a2beb26d02d8" providerId="ADAL" clId="{3F9F22A1-9BE8-465D-B595-8B7379F78AEF}" dt="2018-09-19T16:38:26.274" v="33" actId="2696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D8D2B-508A-CF4D-8650-5E43E8267EB0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93C7E851-7530-6A46-A880-EF4FD2A28BA4}">
      <dgm:prSet phldrT="[Text]"/>
      <dgm:spPr/>
      <dgm:t>
        <a:bodyPr/>
        <a:lstStyle/>
        <a:p>
          <a:r>
            <a:rPr lang="en-US" dirty="0"/>
            <a:t>HACK</a:t>
          </a:r>
        </a:p>
      </dgm:t>
    </dgm:pt>
    <dgm:pt modelId="{FC4D7573-01DD-A74B-89C1-51FF352CE6CA}" type="parTrans" cxnId="{30BA09D3-9372-3F4A-939D-A11B66FB7162}">
      <dgm:prSet/>
      <dgm:spPr/>
      <dgm:t>
        <a:bodyPr/>
        <a:lstStyle/>
        <a:p>
          <a:endParaRPr lang="en-US"/>
        </a:p>
      </dgm:t>
    </dgm:pt>
    <dgm:pt modelId="{AE816975-0319-4447-8BFB-1249634D56F2}" type="sibTrans" cxnId="{30BA09D3-9372-3F4A-939D-A11B66FB7162}">
      <dgm:prSet/>
      <dgm:spPr/>
      <dgm:t>
        <a:bodyPr/>
        <a:lstStyle/>
        <a:p>
          <a:endParaRPr lang="en-US"/>
        </a:p>
      </dgm:t>
    </dgm:pt>
    <dgm:pt modelId="{4B42C796-8956-BD4D-8C7C-1676BF57625E}">
      <dgm:prSet phldrT="[Text]"/>
      <dgm:spPr/>
      <dgm:t>
        <a:bodyPr/>
        <a:lstStyle/>
        <a:p>
          <a:r>
            <a:rPr lang="en-US" dirty="0"/>
            <a:t>Data Loss</a:t>
          </a:r>
        </a:p>
      </dgm:t>
    </dgm:pt>
    <dgm:pt modelId="{0D8EE62B-D515-CD4B-9588-C1DED340A909}" type="parTrans" cxnId="{0BCA40F4-1689-9644-ADCE-37BBFFA3B235}">
      <dgm:prSet/>
      <dgm:spPr/>
      <dgm:t>
        <a:bodyPr/>
        <a:lstStyle/>
        <a:p>
          <a:endParaRPr lang="en-US"/>
        </a:p>
      </dgm:t>
    </dgm:pt>
    <dgm:pt modelId="{C57E52C0-2F4A-3444-9161-2873497B5B79}" type="sibTrans" cxnId="{0BCA40F4-1689-9644-ADCE-37BBFFA3B235}">
      <dgm:prSet/>
      <dgm:spPr/>
      <dgm:t>
        <a:bodyPr/>
        <a:lstStyle/>
        <a:p>
          <a:endParaRPr lang="en-US"/>
        </a:p>
      </dgm:t>
    </dgm:pt>
    <dgm:pt modelId="{63DF6E55-764D-CB4B-9D5B-195797C7A7A7}">
      <dgm:prSet phldrT="[Text]"/>
      <dgm:spPr/>
      <dgm:t>
        <a:bodyPr/>
        <a:lstStyle/>
        <a:p>
          <a:r>
            <a:rPr lang="en-US" dirty="0"/>
            <a:t>Reputation</a:t>
          </a:r>
        </a:p>
      </dgm:t>
    </dgm:pt>
    <dgm:pt modelId="{EC504944-8A00-8E4A-B0CF-1EEC2E2E81BB}" type="parTrans" cxnId="{7FA0B4AE-8746-8340-8714-50FDE0374A83}">
      <dgm:prSet/>
      <dgm:spPr/>
      <dgm:t>
        <a:bodyPr/>
        <a:lstStyle/>
        <a:p>
          <a:endParaRPr lang="en-US"/>
        </a:p>
      </dgm:t>
    </dgm:pt>
    <dgm:pt modelId="{A652EA29-D276-B049-BC88-1A86ABD07D07}" type="sibTrans" cxnId="{7FA0B4AE-8746-8340-8714-50FDE0374A83}">
      <dgm:prSet/>
      <dgm:spPr/>
      <dgm:t>
        <a:bodyPr/>
        <a:lstStyle/>
        <a:p>
          <a:endParaRPr lang="en-US"/>
        </a:p>
      </dgm:t>
    </dgm:pt>
    <dgm:pt modelId="{1F40D7F1-9098-DE4D-9152-E879D31848CF}">
      <dgm:prSet phldrT="[Text]"/>
      <dgm:spPr/>
      <dgm:t>
        <a:bodyPr/>
        <a:lstStyle/>
        <a:p>
          <a:r>
            <a:rPr lang="en-US" dirty="0"/>
            <a:t>Liability</a:t>
          </a:r>
        </a:p>
      </dgm:t>
    </dgm:pt>
    <dgm:pt modelId="{385E19CC-1711-A840-BC18-CB0F3680ABDB}" type="parTrans" cxnId="{D38F4AE7-A571-264E-9815-18DD2E386A9F}">
      <dgm:prSet/>
      <dgm:spPr/>
      <dgm:t>
        <a:bodyPr/>
        <a:lstStyle/>
        <a:p>
          <a:endParaRPr lang="en-US"/>
        </a:p>
      </dgm:t>
    </dgm:pt>
    <dgm:pt modelId="{B99C03CC-AC62-D14E-A311-940598212223}" type="sibTrans" cxnId="{D38F4AE7-A571-264E-9815-18DD2E386A9F}">
      <dgm:prSet/>
      <dgm:spPr/>
      <dgm:t>
        <a:bodyPr/>
        <a:lstStyle/>
        <a:p>
          <a:endParaRPr lang="en-US"/>
        </a:p>
      </dgm:t>
    </dgm:pt>
    <dgm:pt modelId="{F570702B-C3A7-4642-919D-A3285AE79424}">
      <dgm:prSet phldrT="[Text]"/>
      <dgm:spPr/>
      <dgm:t>
        <a:bodyPr/>
        <a:lstStyle/>
        <a:p>
          <a:r>
            <a:rPr lang="en-US" dirty="0"/>
            <a:t>Business interruption</a:t>
          </a:r>
        </a:p>
      </dgm:t>
    </dgm:pt>
    <dgm:pt modelId="{3E114C97-4370-D440-934C-B53BF619398D}" type="parTrans" cxnId="{F079E30B-82E5-7E42-9FA2-FAFCA51B10D3}">
      <dgm:prSet/>
      <dgm:spPr/>
      <dgm:t>
        <a:bodyPr/>
        <a:lstStyle/>
        <a:p>
          <a:endParaRPr lang="en-US"/>
        </a:p>
      </dgm:t>
    </dgm:pt>
    <dgm:pt modelId="{28633BEB-08CA-9140-A644-3435B6889FB0}" type="sibTrans" cxnId="{F079E30B-82E5-7E42-9FA2-FAFCA51B10D3}">
      <dgm:prSet/>
      <dgm:spPr/>
      <dgm:t>
        <a:bodyPr/>
        <a:lstStyle/>
        <a:p>
          <a:endParaRPr lang="en-US"/>
        </a:p>
      </dgm:t>
    </dgm:pt>
    <dgm:pt modelId="{0EF26E56-538D-D244-9E1F-4AF5F170207C}" type="pres">
      <dgm:prSet presAssocID="{267D8D2B-508A-CF4D-8650-5E43E8267EB0}" presName="linearFlow" presStyleCnt="0">
        <dgm:presLayoutVars>
          <dgm:resizeHandles val="exact"/>
        </dgm:presLayoutVars>
      </dgm:prSet>
      <dgm:spPr/>
    </dgm:pt>
    <dgm:pt modelId="{0D1E77BD-F5F3-8944-A5C8-4C977A033103}" type="pres">
      <dgm:prSet presAssocID="{93C7E851-7530-6A46-A880-EF4FD2A28BA4}" presName="node" presStyleLbl="node1" presStyleIdx="0" presStyleCnt="5">
        <dgm:presLayoutVars>
          <dgm:bulletEnabled val="1"/>
        </dgm:presLayoutVars>
      </dgm:prSet>
      <dgm:spPr/>
    </dgm:pt>
    <dgm:pt modelId="{20179573-E3F7-104E-A447-3AAC6854745C}" type="pres">
      <dgm:prSet presAssocID="{AE816975-0319-4447-8BFB-1249634D56F2}" presName="sibTrans" presStyleLbl="sibTrans2D1" presStyleIdx="0" presStyleCnt="4"/>
      <dgm:spPr/>
    </dgm:pt>
    <dgm:pt modelId="{B8AD18FE-1E80-1748-8627-B075C41D63D1}" type="pres">
      <dgm:prSet presAssocID="{AE816975-0319-4447-8BFB-1249634D56F2}" presName="connectorText" presStyleLbl="sibTrans2D1" presStyleIdx="0" presStyleCnt="4"/>
      <dgm:spPr/>
    </dgm:pt>
    <dgm:pt modelId="{2D2C86C5-73E0-594F-BCDC-029D74E86B6B}" type="pres">
      <dgm:prSet presAssocID="{F570702B-C3A7-4642-919D-A3285AE79424}" presName="node" presStyleLbl="node1" presStyleIdx="1" presStyleCnt="5">
        <dgm:presLayoutVars>
          <dgm:bulletEnabled val="1"/>
        </dgm:presLayoutVars>
      </dgm:prSet>
      <dgm:spPr/>
    </dgm:pt>
    <dgm:pt modelId="{0F94F38B-31CE-5D4D-A5CC-7768E2012025}" type="pres">
      <dgm:prSet presAssocID="{28633BEB-08CA-9140-A644-3435B6889FB0}" presName="sibTrans" presStyleLbl="sibTrans2D1" presStyleIdx="1" presStyleCnt="4"/>
      <dgm:spPr/>
    </dgm:pt>
    <dgm:pt modelId="{BDC93CD7-11EA-3348-A62D-A57780410881}" type="pres">
      <dgm:prSet presAssocID="{28633BEB-08CA-9140-A644-3435B6889FB0}" presName="connectorText" presStyleLbl="sibTrans2D1" presStyleIdx="1" presStyleCnt="4"/>
      <dgm:spPr/>
    </dgm:pt>
    <dgm:pt modelId="{0B8455BC-CC96-C740-9B46-324E05B71254}" type="pres">
      <dgm:prSet presAssocID="{4B42C796-8956-BD4D-8C7C-1676BF57625E}" presName="node" presStyleLbl="node1" presStyleIdx="2" presStyleCnt="5">
        <dgm:presLayoutVars>
          <dgm:bulletEnabled val="1"/>
        </dgm:presLayoutVars>
      </dgm:prSet>
      <dgm:spPr/>
    </dgm:pt>
    <dgm:pt modelId="{5071C5A8-80F0-B64D-8650-0FEB68C6E72F}" type="pres">
      <dgm:prSet presAssocID="{C57E52C0-2F4A-3444-9161-2873497B5B79}" presName="sibTrans" presStyleLbl="sibTrans2D1" presStyleIdx="2" presStyleCnt="4"/>
      <dgm:spPr/>
    </dgm:pt>
    <dgm:pt modelId="{75B8B56A-C90A-DA4D-894B-E0032683C69D}" type="pres">
      <dgm:prSet presAssocID="{C57E52C0-2F4A-3444-9161-2873497B5B79}" presName="connectorText" presStyleLbl="sibTrans2D1" presStyleIdx="2" presStyleCnt="4"/>
      <dgm:spPr/>
    </dgm:pt>
    <dgm:pt modelId="{79300258-0432-2C45-9C67-093346F93B2E}" type="pres">
      <dgm:prSet presAssocID="{63DF6E55-764D-CB4B-9D5B-195797C7A7A7}" presName="node" presStyleLbl="node1" presStyleIdx="3" presStyleCnt="5">
        <dgm:presLayoutVars>
          <dgm:bulletEnabled val="1"/>
        </dgm:presLayoutVars>
      </dgm:prSet>
      <dgm:spPr/>
    </dgm:pt>
    <dgm:pt modelId="{9C85CE2F-0019-B041-810D-4D6454D332D1}" type="pres">
      <dgm:prSet presAssocID="{A652EA29-D276-B049-BC88-1A86ABD07D07}" presName="sibTrans" presStyleLbl="sibTrans2D1" presStyleIdx="3" presStyleCnt="4"/>
      <dgm:spPr/>
    </dgm:pt>
    <dgm:pt modelId="{523BA88F-4368-3F49-BC66-CADDEF5357AD}" type="pres">
      <dgm:prSet presAssocID="{A652EA29-D276-B049-BC88-1A86ABD07D07}" presName="connectorText" presStyleLbl="sibTrans2D1" presStyleIdx="3" presStyleCnt="4"/>
      <dgm:spPr/>
    </dgm:pt>
    <dgm:pt modelId="{2986187D-5F71-3844-88E9-891F93D21FD2}" type="pres">
      <dgm:prSet presAssocID="{1F40D7F1-9098-DE4D-9152-E879D31848CF}" presName="node" presStyleLbl="node1" presStyleIdx="4" presStyleCnt="5">
        <dgm:presLayoutVars>
          <dgm:bulletEnabled val="1"/>
        </dgm:presLayoutVars>
      </dgm:prSet>
      <dgm:spPr/>
    </dgm:pt>
  </dgm:ptLst>
  <dgm:cxnLst>
    <dgm:cxn modelId="{6B940704-9E08-9D47-A3C1-5D1DDDC97BD8}" type="presOf" srcId="{C57E52C0-2F4A-3444-9161-2873497B5B79}" destId="{75B8B56A-C90A-DA4D-894B-E0032683C69D}" srcOrd="1" destOrd="0" presId="urn:microsoft.com/office/officeart/2005/8/layout/process2"/>
    <dgm:cxn modelId="{10F0890A-D616-684A-AB25-9EDF8C7EE5E3}" type="presOf" srcId="{93C7E851-7530-6A46-A880-EF4FD2A28BA4}" destId="{0D1E77BD-F5F3-8944-A5C8-4C977A033103}" srcOrd="0" destOrd="0" presId="urn:microsoft.com/office/officeart/2005/8/layout/process2"/>
    <dgm:cxn modelId="{F079E30B-82E5-7E42-9FA2-FAFCA51B10D3}" srcId="{267D8D2B-508A-CF4D-8650-5E43E8267EB0}" destId="{F570702B-C3A7-4642-919D-A3285AE79424}" srcOrd="1" destOrd="0" parTransId="{3E114C97-4370-D440-934C-B53BF619398D}" sibTransId="{28633BEB-08CA-9140-A644-3435B6889FB0}"/>
    <dgm:cxn modelId="{A681C815-DC43-0846-A49F-20E2FBE72F4D}" type="presOf" srcId="{F570702B-C3A7-4642-919D-A3285AE79424}" destId="{2D2C86C5-73E0-594F-BCDC-029D74E86B6B}" srcOrd="0" destOrd="0" presId="urn:microsoft.com/office/officeart/2005/8/layout/process2"/>
    <dgm:cxn modelId="{0A365016-63F3-4A45-9870-44A6F6A576BB}" type="presOf" srcId="{C57E52C0-2F4A-3444-9161-2873497B5B79}" destId="{5071C5A8-80F0-B64D-8650-0FEB68C6E72F}" srcOrd="0" destOrd="0" presId="urn:microsoft.com/office/officeart/2005/8/layout/process2"/>
    <dgm:cxn modelId="{F3219A1F-4F0B-E24F-B2B2-770C515616EA}" type="presOf" srcId="{63DF6E55-764D-CB4B-9D5B-195797C7A7A7}" destId="{79300258-0432-2C45-9C67-093346F93B2E}" srcOrd="0" destOrd="0" presId="urn:microsoft.com/office/officeart/2005/8/layout/process2"/>
    <dgm:cxn modelId="{6F8CCC3E-1CAD-6C45-985E-A6B487224999}" type="presOf" srcId="{A652EA29-D276-B049-BC88-1A86ABD07D07}" destId="{9C85CE2F-0019-B041-810D-4D6454D332D1}" srcOrd="0" destOrd="0" presId="urn:microsoft.com/office/officeart/2005/8/layout/process2"/>
    <dgm:cxn modelId="{6447CC4D-6C29-4C4B-95C0-364E6FEC6C90}" type="presOf" srcId="{AE816975-0319-4447-8BFB-1249634D56F2}" destId="{20179573-E3F7-104E-A447-3AAC6854745C}" srcOrd="0" destOrd="0" presId="urn:microsoft.com/office/officeart/2005/8/layout/process2"/>
    <dgm:cxn modelId="{5A69F44F-FB26-DF4B-A1E2-0D6A3529E911}" type="presOf" srcId="{28633BEB-08CA-9140-A644-3435B6889FB0}" destId="{BDC93CD7-11EA-3348-A62D-A57780410881}" srcOrd="1" destOrd="0" presId="urn:microsoft.com/office/officeart/2005/8/layout/process2"/>
    <dgm:cxn modelId="{AB177854-52E1-6246-B3B3-AC585D9FF643}" type="presOf" srcId="{1F40D7F1-9098-DE4D-9152-E879D31848CF}" destId="{2986187D-5F71-3844-88E9-891F93D21FD2}" srcOrd="0" destOrd="0" presId="urn:microsoft.com/office/officeart/2005/8/layout/process2"/>
    <dgm:cxn modelId="{E74EE28B-A2BE-2B47-9191-A7BBB768FEAE}" type="presOf" srcId="{28633BEB-08CA-9140-A644-3435B6889FB0}" destId="{0F94F38B-31CE-5D4D-A5CC-7768E2012025}" srcOrd="0" destOrd="0" presId="urn:microsoft.com/office/officeart/2005/8/layout/process2"/>
    <dgm:cxn modelId="{7FA0B4AE-8746-8340-8714-50FDE0374A83}" srcId="{267D8D2B-508A-CF4D-8650-5E43E8267EB0}" destId="{63DF6E55-764D-CB4B-9D5B-195797C7A7A7}" srcOrd="3" destOrd="0" parTransId="{EC504944-8A00-8E4A-B0CF-1EEC2E2E81BB}" sibTransId="{A652EA29-D276-B049-BC88-1A86ABD07D07}"/>
    <dgm:cxn modelId="{B98A2BB1-6038-2B44-B5B1-EAE56930CE9C}" type="presOf" srcId="{4B42C796-8956-BD4D-8C7C-1676BF57625E}" destId="{0B8455BC-CC96-C740-9B46-324E05B71254}" srcOrd="0" destOrd="0" presId="urn:microsoft.com/office/officeart/2005/8/layout/process2"/>
    <dgm:cxn modelId="{2B5EF8B2-7567-2642-960D-7C27852A1870}" type="presOf" srcId="{A652EA29-D276-B049-BC88-1A86ABD07D07}" destId="{523BA88F-4368-3F49-BC66-CADDEF5357AD}" srcOrd="1" destOrd="0" presId="urn:microsoft.com/office/officeart/2005/8/layout/process2"/>
    <dgm:cxn modelId="{30BA09D3-9372-3F4A-939D-A11B66FB7162}" srcId="{267D8D2B-508A-CF4D-8650-5E43E8267EB0}" destId="{93C7E851-7530-6A46-A880-EF4FD2A28BA4}" srcOrd="0" destOrd="0" parTransId="{FC4D7573-01DD-A74B-89C1-51FF352CE6CA}" sibTransId="{AE816975-0319-4447-8BFB-1249634D56F2}"/>
    <dgm:cxn modelId="{395E89E1-3A71-5146-83C6-9E7005C4D204}" type="presOf" srcId="{267D8D2B-508A-CF4D-8650-5E43E8267EB0}" destId="{0EF26E56-538D-D244-9E1F-4AF5F170207C}" srcOrd="0" destOrd="0" presId="urn:microsoft.com/office/officeart/2005/8/layout/process2"/>
    <dgm:cxn modelId="{D38F4AE7-A571-264E-9815-18DD2E386A9F}" srcId="{267D8D2B-508A-CF4D-8650-5E43E8267EB0}" destId="{1F40D7F1-9098-DE4D-9152-E879D31848CF}" srcOrd="4" destOrd="0" parTransId="{385E19CC-1711-A840-BC18-CB0F3680ABDB}" sibTransId="{B99C03CC-AC62-D14E-A311-940598212223}"/>
    <dgm:cxn modelId="{0BCA40F4-1689-9644-ADCE-37BBFFA3B235}" srcId="{267D8D2B-508A-CF4D-8650-5E43E8267EB0}" destId="{4B42C796-8956-BD4D-8C7C-1676BF57625E}" srcOrd="2" destOrd="0" parTransId="{0D8EE62B-D515-CD4B-9588-C1DED340A909}" sibTransId="{C57E52C0-2F4A-3444-9161-2873497B5B79}"/>
    <dgm:cxn modelId="{0700ABFF-7C78-7845-9B3C-4478C40C9360}" type="presOf" srcId="{AE816975-0319-4447-8BFB-1249634D56F2}" destId="{B8AD18FE-1E80-1748-8627-B075C41D63D1}" srcOrd="1" destOrd="0" presId="urn:microsoft.com/office/officeart/2005/8/layout/process2"/>
    <dgm:cxn modelId="{88043C13-8635-7548-9C8E-606CB6E45E64}" type="presParOf" srcId="{0EF26E56-538D-D244-9E1F-4AF5F170207C}" destId="{0D1E77BD-F5F3-8944-A5C8-4C977A033103}" srcOrd="0" destOrd="0" presId="urn:microsoft.com/office/officeart/2005/8/layout/process2"/>
    <dgm:cxn modelId="{C3DCFF08-5D8A-B74A-ACAF-BDB5EC3E4C0C}" type="presParOf" srcId="{0EF26E56-538D-D244-9E1F-4AF5F170207C}" destId="{20179573-E3F7-104E-A447-3AAC6854745C}" srcOrd="1" destOrd="0" presId="urn:microsoft.com/office/officeart/2005/8/layout/process2"/>
    <dgm:cxn modelId="{F70FF874-061E-FC43-8FAF-5A893D01E7BC}" type="presParOf" srcId="{20179573-E3F7-104E-A447-3AAC6854745C}" destId="{B8AD18FE-1E80-1748-8627-B075C41D63D1}" srcOrd="0" destOrd="0" presId="urn:microsoft.com/office/officeart/2005/8/layout/process2"/>
    <dgm:cxn modelId="{59F08D24-B17D-A045-BC30-1D81A22BE462}" type="presParOf" srcId="{0EF26E56-538D-D244-9E1F-4AF5F170207C}" destId="{2D2C86C5-73E0-594F-BCDC-029D74E86B6B}" srcOrd="2" destOrd="0" presId="urn:microsoft.com/office/officeart/2005/8/layout/process2"/>
    <dgm:cxn modelId="{4F19A786-1E6C-2F48-9BBB-5623A1588844}" type="presParOf" srcId="{0EF26E56-538D-D244-9E1F-4AF5F170207C}" destId="{0F94F38B-31CE-5D4D-A5CC-7768E2012025}" srcOrd="3" destOrd="0" presId="urn:microsoft.com/office/officeart/2005/8/layout/process2"/>
    <dgm:cxn modelId="{D40CDC0A-6EFC-5A48-9F98-463761374CEB}" type="presParOf" srcId="{0F94F38B-31CE-5D4D-A5CC-7768E2012025}" destId="{BDC93CD7-11EA-3348-A62D-A57780410881}" srcOrd="0" destOrd="0" presId="urn:microsoft.com/office/officeart/2005/8/layout/process2"/>
    <dgm:cxn modelId="{3E2A2DC3-9707-C14D-B408-879ED7CE13D0}" type="presParOf" srcId="{0EF26E56-538D-D244-9E1F-4AF5F170207C}" destId="{0B8455BC-CC96-C740-9B46-324E05B71254}" srcOrd="4" destOrd="0" presId="urn:microsoft.com/office/officeart/2005/8/layout/process2"/>
    <dgm:cxn modelId="{C74E9E72-4D93-8F4F-B926-ACD47D06189A}" type="presParOf" srcId="{0EF26E56-538D-D244-9E1F-4AF5F170207C}" destId="{5071C5A8-80F0-B64D-8650-0FEB68C6E72F}" srcOrd="5" destOrd="0" presId="urn:microsoft.com/office/officeart/2005/8/layout/process2"/>
    <dgm:cxn modelId="{61D03253-A83C-0946-B7B8-7B1A9DE77090}" type="presParOf" srcId="{5071C5A8-80F0-B64D-8650-0FEB68C6E72F}" destId="{75B8B56A-C90A-DA4D-894B-E0032683C69D}" srcOrd="0" destOrd="0" presId="urn:microsoft.com/office/officeart/2005/8/layout/process2"/>
    <dgm:cxn modelId="{ED3B10FC-D6EF-F14F-AC3A-B2D9399B20D0}" type="presParOf" srcId="{0EF26E56-538D-D244-9E1F-4AF5F170207C}" destId="{79300258-0432-2C45-9C67-093346F93B2E}" srcOrd="6" destOrd="0" presId="urn:microsoft.com/office/officeart/2005/8/layout/process2"/>
    <dgm:cxn modelId="{45A971C9-2715-AD4C-B749-0F5794FFACA0}" type="presParOf" srcId="{0EF26E56-538D-D244-9E1F-4AF5F170207C}" destId="{9C85CE2F-0019-B041-810D-4D6454D332D1}" srcOrd="7" destOrd="0" presId="urn:microsoft.com/office/officeart/2005/8/layout/process2"/>
    <dgm:cxn modelId="{1AEC37BF-B798-024B-9D70-9187ED4677B1}" type="presParOf" srcId="{9C85CE2F-0019-B041-810D-4D6454D332D1}" destId="{523BA88F-4368-3F49-BC66-CADDEF5357AD}" srcOrd="0" destOrd="0" presId="urn:microsoft.com/office/officeart/2005/8/layout/process2"/>
    <dgm:cxn modelId="{D1464EF7-88B5-4241-A8ED-3AB0EBFEB18A}" type="presParOf" srcId="{0EF26E56-538D-D244-9E1F-4AF5F170207C}" destId="{2986187D-5F71-3844-88E9-891F93D21FD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BB67B-FC64-460A-A07C-00A9C308CC8F}" type="doc">
      <dgm:prSet loTypeId="urn:microsoft.com/office/officeart/2005/8/layout/gear1" loCatId="process" qsTypeId="urn:microsoft.com/office/officeart/2009/2/quickstyle/3D8" qsCatId="3D" csTypeId="urn:microsoft.com/office/officeart/2005/8/colors/accent1_2" csCatId="accent1" phldr="1"/>
      <dgm:spPr/>
    </dgm:pt>
    <dgm:pt modelId="{6FA00197-2443-4B0C-8226-F41FA0EBBB20}">
      <dgm:prSet phldrT="[Text]" custT="1"/>
      <dgm:spPr/>
      <dgm:t>
        <a:bodyPr/>
        <a:lstStyle/>
        <a:p>
          <a:r>
            <a:rPr lang="en-GB" sz="1800" dirty="0"/>
            <a:t>IT systems available &amp; secure</a:t>
          </a:r>
        </a:p>
      </dgm:t>
    </dgm:pt>
    <dgm:pt modelId="{7E7D73D5-CBA9-4438-90F9-EF3EF75ED658}" type="parTrans" cxnId="{8B495C3F-DB13-4EF9-A1BE-0D317FA3C098}">
      <dgm:prSet/>
      <dgm:spPr/>
      <dgm:t>
        <a:bodyPr/>
        <a:lstStyle/>
        <a:p>
          <a:endParaRPr lang="en-GB"/>
        </a:p>
      </dgm:t>
    </dgm:pt>
    <dgm:pt modelId="{00D913A3-9217-4422-B27D-B11389B0DB62}" type="sibTrans" cxnId="{8B495C3F-DB13-4EF9-A1BE-0D317FA3C098}">
      <dgm:prSet/>
      <dgm:spPr/>
      <dgm:t>
        <a:bodyPr/>
        <a:lstStyle/>
        <a:p>
          <a:endParaRPr lang="en-GB"/>
        </a:p>
      </dgm:t>
    </dgm:pt>
    <dgm:pt modelId="{C18C0FF4-5985-4648-B219-C7998C43A582}">
      <dgm:prSet phldrT="[Text]" custT="1"/>
      <dgm:spPr/>
      <dgm:t>
        <a:bodyPr/>
        <a:lstStyle/>
        <a:p>
          <a:r>
            <a:rPr lang="en-GB" sz="1600" dirty="0"/>
            <a:t>Staff use IT for delivery</a:t>
          </a:r>
        </a:p>
      </dgm:t>
    </dgm:pt>
    <dgm:pt modelId="{D8D8D25C-6502-4555-88AF-EF4BB68908A9}" type="parTrans" cxnId="{62CA9223-7E28-45FE-BB85-A85755C3B630}">
      <dgm:prSet/>
      <dgm:spPr/>
      <dgm:t>
        <a:bodyPr/>
        <a:lstStyle/>
        <a:p>
          <a:endParaRPr lang="en-GB"/>
        </a:p>
      </dgm:t>
    </dgm:pt>
    <dgm:pt modelId="{F2D54104-35FD-4B70-835D-9DAD657A6B2F}" type="sibTrans" cxnId="{62CA9223-7E28-45FE-BB85-A85755C3B630}">
      <dgm:prSet/>
      <dgm:spPr/>
      <dgm:t>
        <a:bodyPr/>
        <a:lstStyle/>
        <a:p>
          <a:endParaRPr lang="en-GB"/>
        </a:p>
      </dgm:t>
    </dgm:pt>
    <dgm:pt modelId="{5BDF3A98-0456-421A-AA7B-399E47F3E62E}">
      <dgm:prSet phldrT="[Text]" custT="1"/>
      <dgm:spPr/>
      <dgm:t>
        <a:bodyPr/>
        <a:lstStyle/>
        <a:p>
          <a:r>
            <a:rPr lang="en-GB" sz="1400" dirty="0"/>
            <a:t>Services functioning</a:t>
          </a:r>
        </a:p>
      </dgm:t>
    </dgm:pt>
    <dgm:pt modelId="{E3A7ED61-5D7B-4618-82BE-531010D0FE3D}" type="parTrans" cxnId="{45D2F6D6-2AFA-4E46-AFF2-CB63C0569676}">
      <dgm:prSet/>
      <dgm:spPr/>
      <dgm:t>
        <a:bodyPr/>
        <a:lstStyle/>
        <a:p>
          <a:endParaRPr lang="en-GB"/>
        </a:p>
      </dgm:t>
    </dgm:pt>
    <dgm:pt modelId="{643D8776-9CCD-4569-80F9-72EE46AFF01D}" type="sibTrans" cxnId="{45D2F6D6-2AFA-4E46-AFF2-CB63C0569676}">
      <dgm:prSet/>
      <dgm:spPr/>
      <dgm:t>
        <a:bodyPr/>
        <a:lstStyle/>
        <a:p>
          <a:endParaRPr lang="en-GB"/>
        </a:p>
      </dgm:t>
    </dgm:pt>
    <dgm:pt modelId="{70EB7CCF-F99E-4E73-A5A2-762D5A29084F}">
      <dgm:prSet phldrT="[Text]"/>
      <dgm:spPr/>
      <dgm:t>
        <a:bodyPr/>
        <a:lstStyle/>
        <a:p>
          <a:endParaRPr lang="en-GB" dirty="0"/>
        </a:p>
      </dgm:t>
    </dgm:pt>
    <dgm:pt modelId="{A26B5CEA-B098-4268-AF2A-EF19A8F63235}" type="parTrans" cxnId="{1E2716B9-984B-4F5E-83E9-8E5301C2DF4F}">
      <dgm:prSet/>
      <dgm:spPr/>
      <dgm:t>
        <a:bodyPr/>
        <a:lstStyle/>
        <a:p>
          <a:endParaRPr lang="en-GB"/>
        </a:p>
      </dgm:t>
    </dgm:pt>
    <dgm:pt modelId="{30073D2E-33B6-429E-92DE-C6FA9170E123}" type="sibTrans" cxnId="{1E2716B9-984B-4F5E-83E9-8E5301C2DF4F}">
      <dgm:prSet/>
      <dgm:spPr/>
      <dgm:t>
        <a:bodyPr/>
        <a:lstStyle/>
        <a:p>
          <a:endParaRPr lang="en-GB"/>
        </a:p>
      </dgm:t>
    </dgm:pt>
    <dgm:pt modelId="{637BA866-7908-41E9-833A-FAD4D7DD762E}" type="pres">
      <dgm:prSet presAssocID="{F10BB67B-FC64-460A-A07C-00A9C308CC8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2691C6E-1E12-4EBF-ABD4-130CBDBD4ADE}" type="pres">
      <dgm:prSet presAssocID="{6FA00197-2443-4B0C-8226-F41FA0EBBB20}" presName="gear1" presStyleLbl="node1" presStyleIdx="0" presStyleCnt="3">
        <dgm:presLayoutVars>
          <dgm:chMax val="1"/>
          <dgm:bulletEnabled val="1"/>
        </dgm:presLayoutVars>
      </dgm:prSet>
      <dgm:spPr/>
    </dgm:pt>
    <dgm:pt modelId="{5617E335-913C-4557-85E9-75C1755180E5}" type="pres">
      <dgm:prSet presAssocID="{6FA00197-2443-4B0C-8226-F41FA0EBBB20}" presName="gear1srcNode" presStyleLbl="node1" presStyleIdx="0" presStyleCnt="3"/>
      <dgm:spPr/>
    </dgm:pt>
    <dgm:pt modelId="{66229588-5C24-44A0-9504-02E456F5D74E}" type="pres">
      <dgm:prSet presAssocID="{6FA00197-2443-4B0C-8226-F41FA0EBBB20}" presName="gear1dstNode" presStyleLbl="node1" presStyleIdx="0" presStyleCnt="3"/>
      <dgm:spPr/>
    </dgm:pt>
    <dgm:pt modelId="{3F11E36A-F0D5-42F3-B832-6E8BEECAABCC}" type="pres">
      <dgm:prSet presAssocID="{C18C0FF4-5985-4648-B219-C7998C43A5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66523A81-6E27-46BC-98AD-A672A88BC6B1}" type="pres">
      <dgm:prSet presAssocID="{C18C0FF4-5985-4648-B219-C7998C43A582}" presName="gear2srcNode" presStyleLbl="node1" presStyleIdx="1" presStyleCnt="3"/>
      <dgm:spPr/>
    </dgm:pt>
    <dgm:pt modelId="{09F8B242-63BB-45BF-BF1A-8BF72D56EE26}" type="pres">
      <dgm:prSet presAssocID="{C18C0FF4-5985-4648-B219-C7998C43A582}" presName="gear2dstNode" presStyleLbl="node1" presStyleIdx="1" presStyleCnt="3"/>
      <dgm:spPr/>
    </dgm:pt>
    <dgm:pt modelId="{283D5C9B-9B8E-415A-B0CB-A21B22B53995}" type="pres">
      <dgm:prSet presAssocID="{5BDF3A98-0456-421A-AA7B-399E47F3E62E}" presName="gear3" presStyleLbl="node1" presStyleIdx="2" presStyleCnt="3"/>
      <dgm:spPr/>
    </dgm:pt>
    <dgm:pt modelId="{EDFC2311-8DCD-4187-B6C6-E04EB9322A4A}" type="pres">
      <dgm:prSet presAssocID="{5BDF3A98-0456-421A-AA7B-399E47F3E62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B0A107D-17E7-4826-AFBA-FEF992BE7F2D}" type="pres">
      <dgm:prSet presAssocID="{5BDF3A98-0456-421A-AA7B-399E47F3E62E}" presName="gear3srcNode" presStyleLbl="node1" presStyleIdx="2" presStyleCnt="3"/>
      <dgm:spPr/>
    </dgm:pt>
    <dgm:pt modelId="{ECFC7FAB-F0C9-4ED8-A015-857716029A14}" type="pres">
      <dgm:prSet presAssocID="{5BDF3A98-0456-421A-AA7B-399E47F3E62E}" presName="gear3dstNode" presStyleLbl="node1" presStyleIdx="2" presStyleCnt="3"/>
      <dgm:spPr/>
    </dgm:pt>
    <dgm:pt modelId="{2AB36364-AA79-4715-BDF0-D82ADE7818E6}" type="pres">
      <dgm:prSet presAssocID="{00D913A3-9217-4422-B27D-B11389B0DB62}" presName="connector1" presStyleLbl="sibTrans2D1" presStyleIdx="0" presStyleCnt="3"/>
      <dgm:spPr/>
    </dgm:pt>
    <dgm:pt modelId="{A749B5B1-353B-4D89-BA7E-7F0EC2BDA55E}" type="pres">
      <dgm:prSet presAssocID="{F2D54104-35FD-4B70-835D-9DAD657A6B2F}" presName="connector2" presStyleLbl="sibTrans2D1" presStyleIdx="1" presStyleCnt="3"/>
      <dgm:spPr/>
    </dgm:pt>
    <dgm:pt modelId="{C7C6B801-7AEC-4889-8C48-1F5835D7B434}" type="pres">
      <dgm:prSet presAssocID="{643D8776-9CCD-4569-80F9-72EE46AFF01D}" presName="connector3" presStyleLbl="sibTrans2D1" presStyleIdx="2" presStyleCnt="3"/>
      <dgm:spPr/>
    </dgm:pt>
  </dgm:ptLst>
  <dgm:cxnLst>
    <dgm:cxn modelId="{CF05AD1F-1765-4ECE-AE7E-2EBDA0212B94}" type="presOf" srcId="{5BDF3A98-0456-421A-AA7B-399E47F3E62E}" destId="{283D5C9B-9B8E-415A-B0CB-A21B22B53995}" srcOrd="0" destOrd="0" presId="urn:microsoft.com/office/officeart/2005/8/layout/gear1"/>
    <dgm:cxn modelId="{62CA9223-7E28-45FE-BB85-A85755C3B630}" srcId="{F10BB67B-FC64-460A-A07C-00A9C308CC8F}" destId="{C18C0FF4-5985-4648-B219-C7998C43A582}" srcOrd="1" destOrd="0" parTransId="{D8D8D25C-6502-4555-88AF-EF4BB68908A9}" sibTransId="{F2D54104-35FD-4B70-835D-9DAD657A6B2F}"/>
    <dgm:cxn modelId="{4687B527-CDD1-4D93-A5E2-7FAD3D50002B}" type="presOf" srcId="{C18C0FF4-5985-4648-B219-C7998C43A582}" destId="{09F8B242-63BB-45BF-BF1A-8BF72D56EE26}" srcOrd="2" destOrd="0" presId="urn:microsoft.com/office/officeart/2005/8/layout/gear1"/>
    <dgm:cxn modelId="{C9F08E3E-08FC-43F6-A71F-652B93D0627D}" type="presOf" srcId="{6FA00197-2443-4B0C-8226-F41FA0EBBB20}" destId="{5617E335-913C-4557-85E9-75C1755180E5}" srcOrd="1" destOrd="0" presId="urn:microsoft.com/office/officeart/2005/8/layout/gear1"/>
    <dgm:cxn modelId="{8B495C3F-DB13-4EF9-A1BE-0D317FA3C098}" srcId="{F10BB67B-FC64-460A-A07C-00A9C308CC8F}" destId="{6FA00197-2443-4B0C-8226-F41FA0EBBB20}" srcOrd="0" destOrd="0" parTransId="{7E7D73D5-CBA9-4438-90F9-EF3EF75ED658}" sibTransId="{00D913A3-9217-4422-B27D-B11389B0DB62}"/>
    <dgm:cxn modelId="{936CB961-A592-485D-9EBC-1AD1A7DEE934}" type="presOf" srcId="{5BDF3A98-0456-421A-AA7B-399E47F3E62E}" destId="{4B0A107D-17E7-4826-AFBA-FEF992BE7F2D}" srcOrd="2" destOrd="0" presId="urn:microsoft.com/office/officeart/2005/8/layout/gear1"/>
    <dgm:cxn modelId="{568A4944-CC8B-401A-85F0-A7CD8A98E78E}" type="presOf" srcId="{00D913A3-9217-4422-B27D-B11389B0DB62}" destId="{2AB36364-AA79-4715-BDF0-D82ADE7818E6}" srcOrd="0" destOrd="0" presId="urn:microsoft.com/office/officeart/2005/8/layout/gear1"/>
    <dgm:cxn modelId="{3BC47353-5A56-40D2-88AD-4D2736ED56ED}" type="presOf" srcId="{5BDF3A98-0456-421A-AA7B-399E47F3E62E}" destId="{ECFC7FAB-F0C9-4ED8-A015-857716029A14}" srcOrd="3" destOrd="0" presId="urn:microsoft.com/office/officeart/2005/8/layout/gear1"/>
    <dgm:cxn modelId="{6DD4EB79-B3AD-4AA4-8B62-41F97A492041}" type="presOf" srcId="{5BDF3A98-0456-421A-AA7B-399E47F3E62E}" destId="{EDFC2311-8DCD-4187-B6C6-E04EB9322A4A}" srcOrd="1" destOrd="0" presId="urn:microsoft.com/office/officeart/2005/8/layout/gear1"/>
    <dgm:cxn modelId="{BAB7C395-E6C0-4817-8A88-4BA610B272E6}" type="presOf" srcId="{C18C0FF4-5985-4648-B219-C7998C43A582}" destId="{66523A81-6E27-46BC-98AD-A672A88BC6B1}" srcOrd="1" destOrd="0" presId="urn:microsoft.com/office/officeart/2005/8/layout/gear1"/>
    <dgm:cxn modelId="{17211D98-BD42-4741-9E15-D50471DD8F51}" type="presOf" srcId="{C18C0FF4-5985-4648-B219-C7998C43A582}" destId="{3F11E36A-F0D5-42F3-B832-6E8BEECAABCC}" srcOrd="0" destOrd="0" presId="urn:microsoft.com/office/officeart/2005/8/layout/gear1"/>
    <dgm:cxn modelId="{0B47719A-9B86-48BA-A6D7-92689E7479B5}" type="presOf" srcId="{6FA00197-2443-4B0C-8226-F41FA0EBBB20}" destId="{66229588-5C24-44A0-9504-02E456F5D74E}" srcOrd="2" destOrd="0" presId="urn:microsoft.com/office/officeart/2005/8/layout/gear1"/>
    <dgm:cxn modelId="{1E2716B9-984B-4F5E-83E9-8E5301C2DF4F}" srcId="{F10BB67B-FC64-460A-A07C-00A9C308CC8F}" destId="{70EB7CCF-F99E-4E73-A5A2-762D5A29084F}" srcOrd="3" destOrd="0" parTransId="{A26B5CEA-B098-4268-AF2A-EF19A8F63235}" sibTransId="{30073D2E-33B6-429E-92DE-C6FA9170E123}"/>
    <dgm:cxn modelId="{1E5AC2BF-AB7C-441E-AFDB-4F58A7BC10CF}" type="presOf" srcId="{6FA00197-2443-4B0C-8226-F41FA0EBBB20}" destId="{72691C6E-1E12-4EBF-ABD4-130CBDBD4ADE}" srcOrd="0" destOrd="0" presId="urn:microsoft.com/office/officeart/2005/8/layout/gear1"/>
    <dgm:cxn modelId="{2DD81CD3-C31F-4E43-84D5-6D896F32339E}" type="presOf" srcId="{F10BB67B-FC64-460A-A07C-00A9C308CC8F}" destId="{637BA866-7908-41E9-833A-FAD4D7DD762E}" srcOrd="0" destOrd="0" presId="urn:microsoft.com/office/officeart/2005/8/layout/gear1"/>
    <dgm:cxn modelId="{45D2F6D6-2AFA-4E46-AFF2-CB63C0569676}" srcId="{F10BB67B-FC64-460A-A07C-00A9C308CC8F}" destId="{5BDF3A98-0456-421A-AA7B-399E47F3E62E}" srcOrd="2" destOrd="0" parTransId="{E3A7ED61-5D7B-4618-82BE-531010D0FE3D}" sibTransId="{643D8776-9CCD-4569-80F9-72EE46AFF01D}"/>
    <dgm:cxn modelId="{129C33D8-61D0-4FBE-A9CA-9EC9149A41F7}" type="presOf" srcId="{F2D54104-35FD-4B70-835D-9DAD657A6B2F}" destId="{A749B5B1-353B-4D89-BA7E-7F0EC2BDA55E}" srcOrd="0" destOrd="0" presId="urn:microsoft.com/office/officeart/2005/8/layout/gear1"/>
    <dgm:cxn modelId="{5C755CF6-6421-4BA5-AC68-8FFCE9D26D2A}" type="presOf" srcId="{643D8776-9CCD-4569-80F9-72EE46AFF01D}" destId="{C7C6B801-7AEC-4889-8C48-1F5835D7B434}" srcOrd="0" destOrd="0" presId="urn:microsoft.com/office/officeart/2005/8/layout/gear1"/>
    <dgm:cxn modelId="{090E945A-FAEF-4250-856D-FAE1FC166DE5}" type="presParOf" srcId="{637BA866-7908-41E9-833A-FAD4D7DD762E}" destId="{72691C6E-1E12-4EBF-ABD4-130CBDBD4ADE}" srcOrd="0" destOrd="0" presId="urn:microsoft.com/office/officeart/2005/8/layout/gear1"/>
    <dgm:cxn modelId="{8420A944-254D-4222-A698-9FB6CD38B472}" type="presParOf" srcId="{637BA866-7908-41E9-833A-FAD4D7DD762E}" destId="{5617E335-913C-4557-85E9-75C1755180E5}" srcOrd="1" destOrd="0" presId="urn:microsoft.com/office/officeart/2005/8/layout/gear1"/>
    <dgm:cxn modelId="{438016C7-10A1-4E75-B3F5-B158D431BE87}" type="presParOf" srcId="{637BA866-7908-41E9-833A-FAD4D7DD762E}" destId="{66229588-5C24-44A0-9504-02E456F5D74E}" srcOrd="2" destOrd="0" presId="urn:microsoft.com/office/officeart/2005/8/layout/gear1"/>
    <dgm:cxn modelId="{6249BCD2-84CC-4633-91AF-83A9F95B6508}" type="presParOf" srcId="{637BA866-7908-41E9-833A-FAD4D7DD762E}" destId="{3F11E36A-F0D5-42F3-B832-6E8BEECAABCC}" srcOrd="3" destOrd="0" presId="urn:microsoft.com/office/officeart/2005/8/layout/gear1"/>
    <dgm:cxn modelId="{54CC864A-281E-4600-B28E-6BE3F5EACE03}" type="presParOf" srcId="{637BA866-7908-41E9-833A-FAD4D7DD762E}" destId="{66523A81-6E27-46BC-98AD-A672A88BC6B1}" srcOrd="4" destOrd="0" presId="urn:microsoft.com/office/officeart/2005/8/layout/gear1"/>
    <dgm:cxn modelId="{64080072-2AE9-4A67-9546-7DE7A83F77AE}" type="presParOf" srcId="{637BA866-7908-41E9-833A-FAD4D7DD762E}" destId="{09F8B242-63BB-45BF-BF1A-8BF72D56EE26}" srcOrd="5" destOrd="0" presId="urn:microsoft.com/office/officeart/2005/8/layout/gear1"/>
    <dgm:cxn modelId="{5F997210-7470-4040-813D-173AD23D9638}" type="presParOf" srcId="{637BA866-7908-41E9-833A-FAD4D7DD762E}" destId="{283D5C9B-9B8E-415A-B0CB-A21B22B53995}" srcOrd="6" destOrd="0" presId="urn:microsoft.com/office/officeart/2005/8/layout/gear1"/>
    <dgm:cxn modelId="{08F10536-ABCC-4C1C-94A0-7C1FD911BB6F}" type="presParOf" srcId="{637BA866-7908-41E9-833A-FAD4D7DD762E}" destId="{EDFC2311-8DCD-4187-B6C6-E04EB9322A4A}" srcOrd="7" destOrd="0" presId="urn:microsoft.com/office/officeart/2005/8/layout/gear1"/>
    <dgm:cxn modelId="{0071F574-FF6E-413D-A441-C298422D8861}" type="presParOf" srcId="{637BA866-7908-41E9-833A-FAD4D7DD762E}" destId="{4B0A107D-17E7-4826-AFBA-FEF992BE7F2D}" srcOrd="8" destOrd="0" presId="urn:microsoft.com/office/officeart/2005/8/layout/gear1"/>
    <dgm:cxn modelId="{BCAC31BB-E349-419C-9AAE-7D312700E3E7}" type="presParOf" srcId="{637BA866-7908-41E9-833A-FAD4D7DD762E}" destId="{ECFC7FAB-F0C9-4ED8-A015-857716029A14}" srcOrd="9" destOrd="0" presId="urn:microsoft.com/office/officeart/2005/8/layout/gear1"/>
    <dgm:cxn modelId="{1E18132B-9CE8-462D-9F3D-A2F9B5172D65}" type="presParOf" srcId="{637BA866-7908-41E9-833A-FAD4D7DD762E}" destId="{2AB36364-AA79-4715-BDF0-D82ADE7818E6}" srcOrd="10" destOrd="0" presId="urn:microsoft.com/office/officeart/2005/8/layout/gear1"/>
    <dgm:cxn modelId="{2F8E8674-D2E0-4A38-8335-7BC5093995A4}" type="presParOf" srcId="{637BA866-7908-41E9-833A-FAD4D7DD762E}" destId="{A749B5B1-353B-4D89-BA7E-7F0EC2BDA55E}" srcOrd="11" destOrd="0" presId="urn:microsoft.com/office/officeart/2005/8/layout/gear1"/>
    <dgm:cxn modelId="{A2F97461-3C8A-4547-A76F-E9CA355C4DF7}" type="presParOf" srcId="{637BA866-7908-41E9-833A-FAD4D7DD762E}" destId="{C7C6B801-7AEC-4889-8C48-1F5835D7B43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E77BD-F5F3-8944-A5C8-4C977A033103}">
      <dsp:nvSpPr>
        <dsp:cNvPr id="0" name=""/>
        <dsp:cNvSpPr/>
      </dsp:nvSpPr>
      <dsp:spPr>
        <a:xfrm>
          <a:off x="117028" y="496"/>
          <a:ext cx="2321718" cy="58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HACK</a:t>
          </a:r>
        </a:p>
      </dsp:txBody>
      <dsp:txXfrm>
        <a:off x="134028" y="17496"/>
        <a:ext cx="2287718" cy="546429"/>
      </dsp:txXfrm>
    </dsp:sp>
    <dsp:sp modelId="{20179573-E3F7-104E-A447-3AAC6854745C}">
      <dsp:nvSpPr>
        <dsp:cNvPr id="0" name=""/>
        <dsp:cNvSpPr/>
      </dsp:nvSpPr>
      <dsp:spPr>
        <a:xfrm rot="5400000">
          <a:off x="1169057" y="595436"/>
          <a:ext cx="217661" cy="2611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99530" y="617202"/>
        <a:ext cx="156715" cy="152363"/>
      </dsp:txXfrm>
    </dsp:sp>
    <dsp:sp modelId="{2D2C86C5-73E0-594F-BCDC-029D74E86B6B}">
      <dsp:nvSpPr>
        <dsp:cNvPr id="0" name=""/>
        <dsp:cNvSpPr/>
      </dsp:nvSpPr>
      <dsp:spPr>
        <a:xfrm>
          <a:off x="117028" y="871140"/>
          <a:ext cx="2321718" cy="58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Business interruption</a:t>
          </a:r>
        </a:p>
      </dsp:txBody>
      <dsp:txXfrm>
        <a:off x="134028" y="888140"/>
        <a:ext cx="2287718" cy="546429"/>
      </dsp:txXfrm>
    </dsp:sp>
    <dsp:sp modelId="{0F94F38B-31CE-5D4D-A5CC-7768E2012025}">
      <dsp:nvSpPr>
        <dsp:cNvPr id="0" name=""/>
        <dsp:cNvSpPr/>
      </dsp:nvSpPr>
      <dsp:spPr>
        <a:xfrm rot="5400000">
          <a:off x="1169057" y="1466081"/>
          <a:ext cx="217661" cy="2611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99530" y="1487847"/>
        <a:ext cx="156715" cy="152363"/>
      </dsp:txXfrm>
    </dsp:sp>
    <dsp:sp modelId="{0B8455BC-CC96-C740-9B46-324E05B71254}">
      <dsp:nvSpPr>
        <dsp:cNvPr id="0" name=""/>
        <dsp:cNvSpPr/>
      </dsp:nvSpPr>
      <dsp:spPr>
        <a:xfrm>
          <a:off x="117028" y="1741785"/>
          <a:ext cx="2321718" cy="58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Loss</a:t>
          </a:r>
        </a:p>
      </dsp:txBody>
      <dsp:txXfrm>
        <a:off x="134028" y="1758785"/>
        <a:ext cx="2287718" cy="546429"/>
      </dsp:txXfrm>
    </dsp:sp>
    <dsp:sp modelId="{5071C5A8-80F0-B64D-8650-0FEB68C6E72F}">
      <dsp:nvSpPr>
        <dsp:cNvPr id="0" name=""/>
        <dsp:cNvSpPr/>
      </dsp:nvSpPr>
      <dsp:spPr>
        <a:xfrm rot="5400000">
          <a:off x="1169057" y="2336725"/>
          <a:ext cx="217661" cy="2611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99530" y="2358491"/>
        <a:ext cx="156715" cy="152363"/>
      </dsp:txXfrm>
    </dsp:sp>
    <dsp:sp modelId="{79300258-0432-2C45-9C67-093346F93B2E}">
      <dsp:nvSpPr>
        <dsp:cNvPr id="0" name=""/>
        <dsp:cNvSpPr/>
      </dsp:nvSpPr>
      <dsp:spPr>
        <a:xfrm>
          <a:off x="117028" y="2612429"/>
          <a:ext cx="2321718" cy="58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Reputation</a:t>
          </a:r>
        </a:p>
      </dsp:txBody>
      <dsp:txXfrm>
        <a:off x="134028" y="2629429"/>
        <a:ext cx="2287718" cy="546429"/>
      </dsp:txXfrm>
    </dsp:sp>
    <dsp:sp modelId="{9C85CE2F-0019-B041-810D-4D6454D332D1}">
      <dsp:nvSpPr>
        <dsp:cNvPr id="0" name=""/>
        <dsp:cNvSpPr/>
      </dsp:nvSpPr>
      <dsp:spPr>
        <a:xfrm rot="5400000">
          <a:off x="1169057" y="3207370"/>
          <a:ext cx="217661" cy="2611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99530" y="3229136"/>
        <a:ext cx="156715" cy="152363"/>
      </dsp:txXfrm>
    </dsp:sp>
    <dsp:sp modelId="{2986187D-5F71-3844-88E9-891F93D21FD2}">
      <dsp:nvSpPr>
        <dsp:cNvPr id="0" name=""/>
        <dsp:cNvSpPr/>
      </dsp:nvSpPr>
      <dsp:spPr>
        <a:xfrm>
          <a:off x="117028" y="3483074"/>
          <a:ext cx="2321718" cy="58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Liability</a:t>
          </a:r>
        </a:p>
      </dsp:txBody>
      <dsp:txXfrm>
        <a:off x="134028" y="3500074"/>
        <a:ext cx="2287718" cy="546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91C6E-1E12-4EBF-ABD4-130CBDBD4ADE}">
      <dsp:nvSpPr>
        <dsp:cNvPr id="0" name=""/>
        <dsp:cNvSpPr/>
      </dsp:nvSpPr>
      <dsp:spPr>
        <a:xfrm>
          <a:off x="1944216" y="2088232"/>
          <a:ext cx="2376264" cy="237626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IT systems available &amp; secure</a:t>
          </a:r>
        </a:p>
      </dsp:txBody>
      <dsp:txXfrm>
        <a:off x="2421951" y="2644860"/>
        <a:ext cx="1420794" cy="1221449"/>
      </dsp:txXfrm>
    </dsp:sp>
    <dsp:sp modelId="{3F11E36A-F0D5-42F3-B832-6E8BEECAABCC}">
      <dsp:nvSpPr>
        <dsp:cNvPr id="0" name=""/>
        <dsp:cNvSpPr/>
      </dsp:nvSpPr>
      <dsp:spPr>
        <a:xfrm>
          <a:off x="561662" y="1526569"/>
          <a:ext cx="1728192" cy="172819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Staff use IT for delivery</a:t>
          </a:r>
        </a:p>
      </dsp:txBody>
      <dsp:txXfrm>
        <a:off x="996740" y="1964276"/>
        <a:ext cx="858036" cy="852778"/>
      </dsp:txXfrm>
    </dsp:sp>
    <dsp:sp modelId="{283D5C9B-9B8E-415A-B0CB-A21B22B53995}">
      <dsp:nvSpPr>
        <dsp:cNvPr id="0" name=""/>
        <dsp:cNvSpPr/>
      </dsp:nvSpPr>
      <dsp:spPr>
        <a:xfrm rot="20700000">
          <a:off x="1529626" y="334293"/>
          <a:ext cx="1693275" cy="16932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Services functioning</a:t>
          </a:r>
        </a:p>
      </dsp:txBody>
      <dsp:txXfrm rot="-20700000">
        <a:off x="1901011" y="705678"/>
        <a:ext cx="950505" cy="950505"/>
      </dsp:txXfrm>
    </dsp:sp>
    <dsp:sp modelId="{2AB36364-AA79-4715-BDF0-D82ADE7818E6}">
      <dsp:nvSpPr>
        <dsp:cNvPr id="0" name=""/>
        <dsp:cNvSpPr/>
      </dsp:nvSpPr>
      <dsp:spPr>
        <a:xfrm>
          <a:off x="1762882" y="1728870"/>
          <a:ext cx="3041617" cy="3041617"/>
        </a:xfrm>
        <a:prstGeom prst="circularArrow">
          <a:avLst>
            <a:gd name="adj1" fmla="val 4687"/>
            <a:gd name="adj2" fmla="val 299029"/>
            <a:gd name="adj3" fmla="val 2519149"/>
            <a:gd name="adj4" fmla="val 158548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49B5B1-353B-4D89-BA7E-7F0EC2BDA55E}">
      <dsp:nvSpPr>
        <dsp:cNvPr id="0" name=""/>
        <dsp:cNvSpPr/>
      </dsp:nvSpPr>
      <dsp:spPr>
        <a:xfrm>
          <a:off x="255602" y="1143644"/>
          <a:ext cx="2209925" cy="220992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6B801-7AEC-4889-8C48-1F5835D7B434}">
      <dsp:nvSpPr>
        <dsp:cNvPr id="0" name=""/>
        <dsp:cNvSpPr/>
      </dsp:nvSpPr>
      <dsp:spPr>
        <a:xfrm>
          <a:off x="1137954" y="-37139"/>
          <a:ext cx="2382744" cy="23827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83363-E7E2-42A1-B602-3421663B2496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3E7C2-F1BC-47EC-9AD3-AED06E64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33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E5391-4425-45E0-910E-31118D7E849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83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0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17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98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024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970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E26BD-E408-42E8-8613-C57A297AF95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305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2B6B12-7E70-4F40-A9BD-DF82CB58A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03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288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</a:t>
            </a:r>
            <a:r>
              <a:rPr lang="en-GB" baseline="0" dirty="0"/>
              <a:t> to take you through a small exercise – get a pen and paper.  I promise I wont be asking any questions after this, this is purely for your own benefit and no sharing is required! </a:t>
            </a:r>
            <a:endParaRPr lang="en-GB" dirty="0"/>
          </a:p>
          <a:p>
            <a:endParaRPr lang="en-GB" dirty="0"/>
          </a:p>
          <a:p>
            <a:r>
              <a:rPr lang="en-GB" dirty="0"/>
              <a:t>To demonstrate that none of us live in a vacuum anymore…    talk you</a:t>
            </a:r>
            <a:r>
              <a:rPr lang="en-GB" baseline="0" dirty="0"/>
              <a:t> through some logic.  Maybe can I ask for an example of services that you run that are a core part of your business</a:t>
            </a:r>
          </a:p>
          <a:p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Data:  what do you have on your systems?  What do you use for your day to day</a:t>
            </a:r>
          </a:p>
          <a:p>
            <a:r>
              <a:rPr lang="en-GB" kern="0" dirty="0"/>
              <a:t>Business data…</a:t>
            </a:r>
          </a:p>
          <a:p>
            <a:r>
              <a:rPr lang="en-GB" kern="0" dirty="0"/>
              <a:t>Staff data…</a:t>
            </a:r>
          </a:p>
          <a:p>
            <a:r>
              <a:rPr lang="en-GB" kern="0" dirty="0"/>
              <a:t>What else?  </a:t>
            </a:r>
          </a:p>
          <a:p>
            <a:endParaRPr lang="en-GB" kern="0" dirty="0"/>
          </a:p>
          <a:p>
            <a:r>
              <a:rPr lang="en-GB" kern="0" dirty="0"/>
              <a:t>2. Consequences:</a:t>
            </a:r>
            <a:r>
              <a:rPr lang="en-GB" kern="0" baseline="0" dirty="0"/>
              <a:t>  what are the consequences of the screen going blank?  Some emails wont get sent.  You may not be able to find a phone number. </a:t>
            </a:r>
          </a:p>
          <a:p>
            <a:endParaRPr lang="en-GB" kern="0" baseline="0" dirty="0"/>
          </a:p>
          <a:p>
            <a:r>
              <a:rPr lang="en-GB" kern="0" baseline="0" dirty="0"/>
              <a:t>Do you know where the legal liabilities fall:  d they fall to your suppliers – to your organisation – to your elected representative? What </a:t>
            </a:r>
            <a:r>
              <a:rPr lang="en-GB" kern="0" baseline="0" dirty="0" err="1"/>
              <a:t>liabilites</a:t>
            </a:r>
            <a:r>
              <a:rPr lang="en-GB" kern="0" baseline="0" dirty="0"/>
              <a:t> fall where? </a:t>
            </a:r>
          </a:p>
          <a:p>
            <a:endParaRPr lang="en-GB" kern="0" baseline="0" dirty="0"/>
          </a:p>
          <a:p>
            <a:r>
              <a:rPr lang="en-GB" kern="0" baseline="0" dirty="0"/>
              <a:t>3. Critical – you may have to wait for IT </a:t>
            </a:r>
            <a:r>
              <a:rPr lang="en-GB" kern="0" baseline="0" dirty="0" err="1"/>
              <a:t>systemns</a:t>
            </a:r>
            <a:r>
              <a:rPr lang="en-GB" kern="0" baseline="0" dirty="0"/>
              <a:t> to be restored, but who will be affected by this disruption?&gt; </a:t>
            </a:r>
          </a:p>
          <a:p>
            <a:r>
              <a:rPr lang="en-GB" kern="0" baseline="0" dirty="0"/>
              <a:t>Who may not be able to access services and what effect does this have on them? </a:t>
            </a:r>
          </a:p>
          <a:p>
            <a:r>
              <a:rPr lang="en-GB" kern="0" baseline="0" dirty="0"/>
              <a:t>Who do you need to contact so they can function normally? </a:t>
            </a:r>
          </a:p>
          <a:p>
            <a:endParaRPr lang="en-GB" kern="0" baseline="0" dirty="0"/>
          </a:p>
          <a:p>
            <a:r>
              <a:rPr lang="en-GB" kern="0" baseline="0" dirty="0"/>
              <a:t>And finally – who will get blamed when </a:t>
            </a:r>
            <a:r>
              <a:rPr lang="en-GB" kern="0" baseline="0" dirty="0" err="1"/>
              <a:t>youre</a:t>
            </a:r>
            <a:r>
              <a:rPr lang="en-GB" kern="0" baseline="0" dirty="0"/>
              <a:t> services and operations fall over?  </a:t>
            </a:r>
            <a:endParaRPr lang="en-GB" kern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68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00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58F0A-46E1-46BA-A227-29EC4BE495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9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9176777-AFC6-4ED9-9369-D6E6BD1608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2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170AFD5-079E-424A-815E-9CA00A382D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0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49275"/>
            <a:ext cx="2743200" cy="5576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5"/>
            <a:ext cx="8026400" cy="5576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934BF6-0CCC-4B02-BFDF-EA263ACE4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9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5" name="Picture 6" descr="backgr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2819400"/>
            <a:ext cx="9956800" cy="2667000"/>
          </a:xfrm>
        </p:spPr>
        <p:txBody>
          <a:bodyPr anchor="ctr"/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791200"/>
            <a:ext cx="904240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33" y="123209"/>
            <a:ext cx="2783715" cy="114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31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CFE1-6E48-4D73-AE29-2B350AD81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98D8E-B694-46F8-86C7-7504FBC53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16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4895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9051" y="1981200"/>
            <a:ext cx="48979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832C-5D51-4944-9392-F7F9B36A59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2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A44A2-0E7D-4F45-AD17-EA7F8BCBD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49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274E-9BFA-4E68-8967-44B9FEBCE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1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9C2C-F221-492F-88E5-ADBB65D5A6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99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0F1F2-BDAB-4696-8E7C-E73B42DA75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85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218DBD7-C6FE-41FB-9D50-26CD8A0232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9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7E77C-71F5-434B-9344-9C954B5861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39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5ED97-4AB5-4D99-AF16-72D138F35F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07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9351" y="582614"/>
            <a:ext cx="2497667" cy="5513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582614"/>
            <a:ext cx="7296151" cy="55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E19A-5947-4D23-9884-B5F8470053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7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A9F2D0-3336-4B55-A9DC-DB2A1E6A1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51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49501"/>
            <a:ext cx="53848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49501"/>
            <a:ext cx="53848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61BEDFF-5639-4670-AAAF-1736BB9C19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61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77EB5D-168F-4C9F-946E-E95984CDE1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1129ED-1C9D-4DB9-8936-1E607FEA9E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97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F7A7846-3FB3-4956-B8AA-AAB3EE0A6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5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FC3960-8C5F-4CF0-A52D-F8FA973805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7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364265-4039-4F13-8ED2-B90F608F1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83867" y="549276"/>
            <a:ext cx="51181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49501"/>
            <a:ext cx="109728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B3A9E752-F8E4-4B3C-8BE9-324F024DF0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33" y="123209"/>
            <a:ext cx="2783715" cy="114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0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1" y="582614"/>
            <a:ext cx="7711017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1" y="1981200"/>
            <a:ext cx="999701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294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8A156D-9685-41C6-B34C-D41B0A070F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33" y="123209"/>
            <a:ext cx="2783715" cy="114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26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3635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742950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35063" indent="-390525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512888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70088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427288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884488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341688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m/imgres?imgurl=http://prettejohn.net/wp-content/uploads/2010/01/uk-covered-in-snow.jpg&amp;imgrefurl=http://prettejohn.net/2010/01/the-big-freeze/&amp;usg=__fBtW6sOdHUIT3OPzC8ZFgsRhuNQ=&amp;h=650&amp;w=634&amp;sz=218&amp;hl=en&amp;start=3&amp;zoom=1&amp;tbnid=2nR5BnFvX6SMuM:&amp;tbnh=137&amp;tbnw=134&amp;ei=9eMVT7nFKIPOhAez84X5DA&amp;prev=/images?q=snow+map+of+uk+january+2010&amp;hl=en&amp;tbm=isch&amp;itbs=1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dirty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847851" y="3573464"/>
            <a:ext cx="8569325" cy="3024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35189" y="3716338"/>
            <a:ext cx="669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919289" y="3716338"/>
            <a:ext cx="77057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FFFFFF"/>
                </a:solidFill>
              </a:rPr>
              <a:t>Resilience and Emergencies Division (RED) Plans to support local-level cyber preparedness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 sz="2000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 sz="2000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 sz="2000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FFFFFF"/>
                </a:solidFill>
              </a:rPr>
              <a:t>Alice Reeves</a:t>
            </a:r>
            <a:br>
              <a:rPr lang="en-GB" altLang="en-US" sz="2000" dirty="0">
                <a:solidFill>
                  <a:srgbClr val="FFFFFF"/>
                </a:solidFill>
              </a:rPr>
            </a:br>
            <a:r>
              <a:rPr lang="en-GB" altLang="en-US" sz="2000" dirty="0">
                <a:solidFill>
                  <a:srgbClr val="FFFFFF"/>
                </a:solidFill>
              </a:rPr>
              <a:t>James Young</a:t>
            </a:r>
          </a:p>
        </p:txBody>
      </p:sp>
      <p:sp>
        <p:nvSpPr>
          <p:cNvPr id="1536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847850" y="2276476"/>
            <a:ext cx="8712647" cy="1154113"/>
          </a:xfrm>
        </p:spPr>
        <p:txBody>
          <a:bodyPr/>
          <a:lstStyle/>
          <a:p>
            <a:pPr algn="l" eaLnBrk="1" hangingPunct="1"/>
            <a:r>
              <a:rPr lang="en-US" altLang="en-US" sz="2800" b="1" dirty="0"/>
              <a:t>Delivering local level multi-agency cyber resilience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76" y="1078158"/>
            <a:ext cx="5143406" cy="583296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03713" y="277797"/>
            <a:ext cx="3838575" cy="1069975"/>
          </a:xfrm>
        </p:spPr>
        <p:txBody>
          <a:bodyPr/>
          <a:lstStyle/>
          <a:p>
            <a:r>
              <a:rPr lang="en-US" dirty="0"/>
              <a:t>RED Cyber Team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1703512" y="1772817"/>
            <a:ext cx="4038600" cy="3776663"/>
          </a:xfrm>
        </p:spPr>
        <p:txBody>
          <a:bodyPr/>
          <a:lstStyle/>
          <a:p>
            <a:pPr lvl="0"/>
            <a:r>
              <a:rPr lang="en-GB" sz="1600" dirty="0">
                <a:ea typeface="Calibri"/>
              </a:rPr>
              <a:t>The new dedicated regional Resilience and Emergencies Directorate </a:t>
            </a:r>
            <a:r>
              <a:rPr lang="en-GB" sz="1600" b="1" dirty="0">
                <a:ea typeface="Calibri"/>
              </a:rPr>
              <a:t>Cyber Resilience Adviser function</a:t>
            </a:r>
            <a:r>
              <a:rPr lang="en-GB" sz="1600" dirty="0">
                <a:ea typeface="Calibri"/>
              </a:rPr>
              <a:t> will;-</a:t>
            </a:r>
          </a:p>
          <a:p>
            <a:endParaRPr lang="en-GB" sz="1600" dirty="0">
              <a:ea typeface="Calibri"/>
            </a:endParaRPr>
          </a:p>
          <a:p>
            <a:pPr>
              <a:buFont typeface="Symbol"/>
              <a:buChar char=""/>
            </a:pPr>
            <a:r>
              <a:rPr lang="en-GB" sz="1600" dirty="0">
                <a:ea typeface="Calibri"/>
              </a:rPr>
              <a:t>Acts as a bridge between local responders and national strategy on cyber, working with stakeholders across Whitehall.</a:t>
            </a:r>
          </a:p>
          <a:p>
            <a:pPr>
              <a:buFont typeface="Symbol"/>
              <a:buChar char=""/>
            </a:pPr>
            <a:endParaRPr lang="en-GB" sz="1600" dirty="0">
              <a:ea typeface="Calibri"/>
            </a:endParaRPr>
          </a:p>
          <a:p>
            <a:pPr>
              <a:buFont typeface="Symbol"/>
              <a:buChar char=""/>
            </a:pPr>
            <a:r>
              <a:rPr lang="en-GB" sz="1600" dirty="0">
                <a:ea typeface="Calibri"/>
              </a:rPr>
              <a:t>Support central/local cyber incident handling and multi-agency collaboration   </a:t>
            </a:r>
          </a:p>
          <a:p>
            <a:pPr>
              <a:buFont typeface="Symbol"/>
              <a:buChar char=""/>
            </a:pPr>
            <a:endParaRPr lang="en-GB" sz="1600" dirty="0">
              <a:ea typeface="Calibri"/>
            </a:endParaRPr>
          </a:p>
          <a:p>
            <a:pPr>
              <a:buFont typeface="Symbol"/>
              <a:buChar char=""/>
            </a:pPr>
            <a:r>
              <a:rPr lang="en-GB" sz="1600" dirty="0">
                <a:ea typeface="Calibri"/>
              </a:rPr>
              <a:t>Facilitate LRF community access to the wider </a:t>
            </a:r>
            <a:r>
              <a:rPr lang="en-GB" sz="1600" b="1" dirty="0">
                <a:ea typeface="Calibri"/>
              </a:rPr>
              <a:t>Civil Contingencies Cyber Curriculum</a:t>
            </a:r>
            <a:r>
              <a:rPr lang="en-GB" sz="1600" dirty="0">
                <a:ea typeface="Calibri"/>
              </a:rPr>
              <a:t> and </a:t>
            </a:r>
            <a:r>
              <a:rPr lang="en-GB" sz="1600" b="1" dirty="0">
                <a:ea typeface="Calibri"/>
              </a:rPr>
              <a:t>Resilience Direct Cyber Platform.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5CFE1-6E48-4D73-AE29-2B350AD81E97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04" y="5564561"/>
            <a:ext cx="972597" cy="1279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912" y="6275178"/>
            <a:ext cx="169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910"/>
                </a:solidFill>
                <a:latin typeface="Arial" charset="0"/>
              </a:rPr>
              <a:t>James Young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910"/>
                </a:solidFill>
                <a:latin typeface="Arial" charset="0"/>
              </a:rPr>
              <a:t>(Programme Manager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980" y="665453"/>
            <a:ext cx="9977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910"/>
                </a:solidFill>
                <a:latin typeface="Arial" charset="0"/>
              </a:rPr>
              <a:t>Fatima </a:t>
            </a:r>
            <a:r>
              <a:rPr lang="en-US" sz="1200" b="1" dirty="0" err="1">
                <a:solidFill>
                  <a:srgbClr val="000910"/>
                </a:solidFill>
                <a:latin typeface="Arial" charset="0"/>
              </a:rPr>
              <a:t>Azmi</a:t>
            </a:r>
            <a:endParaRPr lang="en-US" sz="1200" b="1" dirty="0">
              <a:solidFill>
                <a:srgbClr val="000910"/>
              </a:solidFill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43" y="665452"/>
            <a:ext cx="886665" cy="13123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86" y="3559370"/>
            <a:ext cx="1152128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68420" y="3055315"/>
            <a:ext cx="1085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910"/>
                </a:solidFill>
                <a:latin typeface="Arial" charset="0"/>
              </a:rPr>
              <a:t>Christopher Capewell</a:t>
            </a:r>
            <a:endParaRPr lang="en-GB" sz="1200" b="1" dirty="0">
              <a:solidFill>
                <a:srgbClr val="000910"/>
              </a:solidFill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5647518"/>
            <a:ext cx="928746" cy="11138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1" y="5168226"/>
            <a:ext cx="9684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910"/>
                </a:solidFill>
                <a:latin typeface="Arial" charset="0"/>
              </a:rPr>
              <a:t>Fiona Stone</a:t>
            </a:r>
            <a:endParaRPr lang="en-GB" sz="1200" b="1" dirty="0">
              <a:solidFill>
                <a:srgbClr val="000910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12425" y="1844825"/>
            <a:ext cx="1085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910"/>
                </a:solidFill>
                <a:latin typeface="Arial" charset="0"/>
              </a:rPr>
              <a:t>Tania Smeda</a:t>
            </a:r>
            <a:endParaRPr lang="en-GB" sz="1200" b="1" dirty="0">
              <a:solidFill>
                <a:srgbClr val="000910"/>
              </a:solidFill>
              <a:latin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565" y="2282454"/>
            <a:ext cx="1083659" cy="14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Guidance for LRFs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ea typeface="Calibri"/>
              </a:rPr>
              <a:t>Linked to the national guidance and response arrangements a bespoke set of templates will be worked up in conjunction with the LRF community around the following areas:</a:t>
            </a:r>
          </a:p>
          <a:p>
            <a:pPr lvl="0"/>
            <a:endParaRPr lang="en-GB" dirty="0">
              <a:ea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</a:rPr>
              <a:t>Risk and Vulnerability Assessment for LRFs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a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</a:rPr>
              <a:t>Planning Assumptions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a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</a:rPr>
              <a:t>Response and Incident Reporting Templates</a:t>
            </a:r>
          </a:p>
          <a:p>
            <a:pPr lvl="1"/>
            <a:endParaRPr lang="en-US" dirty="0">
              <a:ea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</a:rPr>
              <a:t>Assurance framework building on the new Cyber Resilience Standard</a:t>
            </a:r>
            <a:endParaRPr lang="en-GB" dirty="0">
              <a:ea typeface="Calibri"/>
            </a:endParaRPr>
          </a:p>
          <a:p>
            <a:endParaRPr lang="en-US" dirty="0"/>
          </a:p>
          <a:p>
            <a:r>
              <a:rPr lang="en-US" dirty="0"/>
              <a:t>RED Cyber team will also be able to help LRFs run multi-agency Cyber exercises at the LRF level.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46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Training Scheme Offer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00809"/>
            <a:ext cx="8229600" cy="3776663"/>
          </a:xfrm>
        </p:spPr>
        <p:txBody>
          <a:bodyPr/>
          <a:lstStyle/>
          <a:p>
            <a:pPr lvl="0">
              <a:buAutoNum type="arabicPeriod"/>
            </a:pPr>
            <a:r>
              <a:rPr lang="en-GB" sz="1200" b="1" dirty="0"/>
              <a:t>Developing Underpinning Cyber Resilience Knowledge</a:t>
            </a:r>
          </a:p>
          <a:p>
            <a:pPr lvl="0">
              <a:buAutoNum type="arabicPeriod"/>
            </a:pPr>
            <a:endParaRPr lang="en-GB" sz="1200" b="1" dirty="0"/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Cyber Landscape:  </a:t>
            </a:r>
            <a:r>
              <a:rPr lang="en-GB" sz="1200" dirty="0"/>
              <a:t>overview of a baseline common understanding of the current cyber landscape.</a:t>
            </a:r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Guidance &amp; Support: </a:t>
            </a:r>
            <a:r>
              <a:rPr lang="en-GB" sz="1200" dirty="0"/>
              <a:t>signpost to authoritative sources of guidance and support.</a:t>
            </a:r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Cyber Threat:</a:t>
            </a:r>
            <a:r>
              <a:rPr lang="en-GB" sz="1200" dirty="0"/>
              <a:t>  provide a detailed understanding of the cyber threat trajectory. </a:t>
            </a:r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Capability: </a:t>
            </a:r>
            <a:r>
              <a:rPr lang="en-GB" sz="1200" dirty="0"/>
              <a:t> outline the core components of a cyber resilience capability.</a:t>
            </a:r>
          </a:p>
          <a:p>
            <a:pPr marL="0" indent="0"/>
            <a:endParaRPr lang="en-GB" sz="1200" b="1" dirty="0"/>
          </a:p>
          <a:p>
            <a:pPr marL="0" indent="0"/>
            <a:r>
              <a:rPr lang="en-GB" sz="1200" b="1" dirty="0"/>
              <a:t>2.  Developing Cyber Resilience Capability</a:t>
            </a:r>
          </a:p>
          <a:p>
            <a:pPr lvl="0"/>
            <a:endParaRPr lang="en-GB" sz="1200" b="1" dirty="0"/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People, Processes &amp; Technology (day-to-day):  </a:t>
            </a:r>
            <a:r>
              <a:rPr lang="en-GB" sz="1200" dirty="0"/>
              <a:t>outline the core components to develop a cyber resilience programme. </a:t>
            </a:r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Resilience, Preparedness &amp; planning:</a:t>
            </a:r>
            <a:r>
              <a:rPr lang="en-GB" sz="1200" dirty="0"/>
              <a:t> integrate existing resilience arrangements with cyber resilience issues. </a:t>
            </a:r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Embedding Cyber Resilience: </a:t>
            </a:r>
            <a:r>
              <a:rPr lang="en-GB" sz="1200" dirty="0"/>
              <a:t>raise cyber resilience awareness and education within their organisations.</a:t>
            </a:r>
          </a:p>
          <a:p>
            <a:pPr lvl="0"/>
            <a:endParaRPr lang="en-GB" sz="1200" dirty="0"/>
          </a:p>
          <a:p>
            <a:pPr marL="0" indent="0"/>
            <a:r>
              <a:rPr lang="en-GB" sz="1200" b="1" dirty="0"/>
              <a:t>3.  Integrating Cyber Resilience into wider LRF Incident Management Capability</a:t>
            </a:r>
          </a:p>
          <a:p>
            <a:pPr lvl="0"/>
            <a:endParaRPr lang="en-GB" sz="1200" b="1" dirty="0"/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Incident Management:  </a:t>
            </a:r>
            <a:r>
              <a:rPr lang="en-GB" sz="1200" dirty="0"/>
              <a:t>To develop a clear understand of the requirement for an effective incident management capability.</a:t>
            </a:r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Crisis Management &amp; Communications:</a:t>
            </a:r>
            <a:r>
              <a:rPr lang="en-GB" sz="1200" dirty="0"/>
              <a:t> To embed the take-up of crisis management requirements during a cyber incident. </a:t>
            </a:r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Business Continuity: </a:t>
            </a:r>
            <a:r>
              <a:rPr lang="en-GB" sz="1200" dirty="0"/>
              <a:t>Establish an appreciation of how business continuity complements cyber resilience.</a:t>
            </a:r>
          </a:p>
          <a:p>
            <a:pPr lvl="0">
              <a:buFont typeface="Arial" pitchFamily="34" charset="0"/>
              <a:buChar char="•"/>
            </a:pPr>
            <a:r>
              <a:rPr lang="en-GB" sz="1200" b="1" dirty="0"/>
              <a:t>Recovery</a:t>
            </a:r>
            <a:r>
              <a:rPr lang="en-GB" sz="1200" dirty="0"/>
              <a:t>:  Outline the requirements for effect recovery planning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Cyber Exercises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Multi-agency regional exercises to start from the end </a:t>
            </a:r>
          </a:p>
          <a:p>
            <a:pPr marL="0" indent="0"/>
            <a:r>
              <a:rPr lang="en-US" dirty="0"/>
              <a:t>of 2018.</a:t>
            </a:r>
          </a:p>
          <a:p>
            <a:pPr marL="0" indent="0"/>
            <a:endParaRPr lang="en-GB" dirty="0">
              <a:cs typeface="Angsana New" panose="02020603050405020304" pitchFamily="18" charset="-34"/>
            </a:endParaRPr>
          </a:p>
          <a:p>
            <a:pPr marL="0" indent="0"/>
            <a:r>
              <a:rPr lang="en-GB" dirty="0">
                <a:cs typeface="Angsana New" panose="02020603050405020304" pitchFamily="18" charset="-34"/>
              </a:rPr>
              <a:t>The exercises</a:t>
            </a:r>
            <a:r>
              <a:rPr lang="en-GB" b="1" dirty="0">
                <a:cs typeface="Angsana New" panose="02020603050405020304" pitchFamily="18" charset="-34"/>
              </a:rPr>
              <a:t> </a:t>
            </a:r>
            <a:r>
              <a:rPr lang="en-GB" dirty="0">
                <a:cs typeface="Angsana New" panose="02020603050405020304" pitchFamily="18" charset="-34"/>
              </a:rPr>
              <a:t>will undertake the following:- </a:t>
            </a:r>
          </a:p>
          <a:p>
            <a:endParaRPr lang="en-GB" dirty="0"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ngsana New" panose="02020603050405020304" pitchFamily="18" charset="-34"/>
              </a:rPr>
              <a:t>Rehearse and examine the implications of a sustained cyber-attack on LRF systems during a major civil emergency (i.e. Manchester)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ngsana New" panose="02020603050405020304" pitchFamily="18" charset="-34"/>
              </a:rPr>
              <a:t>Test the inter-agency response mechanisms to deal with the impact of the cyber-attack and highlight areas of weakness/concern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ngsana New" panose="02020603050405020304" pitchFamily="18" charset="-34"/>
              </a:rPr>
              <a:t>Identify the common steps of what an initial plan for how their individual organisations would respond as part of the wider LRF community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Testing the themes of concurrency, co-ordination, visibility, business continuity and fallback approaches.</a:t>
            </a:r>
            <a:endParaRPr lang="en-GB" dirty="0"/>
          </a:p>
        </p:txBody>
      </p:sp>
      <p:pic>
        <p:nvPicPr>
          <p:cNvPr id="4" name="Picture 2" descr="C:\Users\wbarker\AppData\Local\Microsoft\Windows\Temporary Internet Files\Content.Outlook\DBXQ5YA6\1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1536080"/>
            <a:ext cx="2576079" cy="15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36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5" y="1524000"/>
            <a:ext cx="7497763" cy="4414540"/>
          </a:xfrm>
        </p:spPr>
        <p:txBody>
          <a:bodyPr/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NEXT?</a:t>
            </a:r>
          </a:p>
          <a:p>
            <a:endParaRPr lang="en-US" dirty="0"/>
          </a:p>
          <a:p>
            <a:r>
              <a:rPr lang="en-US" dirty="0"/>
              <a:t>New tools and applications </a:t>
            </a:r>
          </a:p>
          <a:p>
            <a:pPr>
              <a:buFontTx/>
              <a:buChar char="-"/>
            </a:pPr>
            <a:r>
              <a:rPr lang="en-US" dirty="0"/>
              <a:t>Connected smart street lighting</a:t>
            </a:r>
          </a:p>
          <a:p>
            <a:pPr>
              <a:buFontTx/>
              <a:buChar char="-"/>
            </a:pPr>
            <a:r>
              <a:rPr lang="en-US" dirty="0"/>
              <a:t>Waste management</a:t>
            </a:r>
          </a:p>
          <a:p>
            <a:pPr>
              <a:buFontTx/>
              <a:buChar char="-"/>
            </a:pPr>
            <a:r>
              <a:rPr lang="en-US" dirty="0"/>
              <a:t>Water management 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/>
              <a:t>New streams of data</a:t>
            </a:r>
          </a:p>
          <a:p>
            <a:pPr>
              <a:buFontTx/>
              <a:buChar char="-"/>
            </a:pPr>
            <a:r>
              <a:rPr lang="en-US" dirty="0"/>
              <a:t>Sensor networks:  air quality, noise, traffic, buildings</a:t>
            </a:r>
          </a:p>
          <a:p>
            <a:pPr>
              <a:buFontTx/>
              <a:buChar char="-"/>
            </a:pPr>
            <a:r>
              <a:rPr lang="en-US" dirty="0"/>
              <a:t>Social Media </a:t>
            </a:r>
          </a:p>
          <a:p>
            <a:endParaRPr lang="en-US" dirty="0"/>
          </a:p>
          <a:p>
            <a:r>
              <a:rPr lang="en-US" dirty="0"/>
              <a:t>More uses for data analytics:  </a:t>
            </a:r>
          </a:p>
          <a:p>
            <a:pPr>
              <a:buFontTx/>
              <a:buChar char="-"/>
            </a:pPr>
            <a:r>
              <a:rPr lang="en-US" dirty="0"/>
              <a:t>Machine learning / Artificial Intelligence</a:t>
            </a:r>
          </a:p>
          <a:p>
            <a:pPr>
              <a:buFontTx/>
              <a:buChar char="-"/>
            </a:pPr>
            <a:r>
              <a:rPr lang="en-US" dirty="0"/>
              <a:t>Edge computing</a:t>
            </a:r>
          </a:p>
          <a:p>
            <a:pPr>
              <a:buFontTx/>
              <a:buChar char="-"/>
            </a:pPr>
            <a:r>
              <a:rPr lang="en-US" dirty="0"/>
              <a:t>Facial Recognition</a:t>
            </a:r>
          </a:p>
          <a:p>
            <a:pPr>
              <a:buFontTx/>
              <a:buChar char="-"/>
            </a:pPr>
            <a:r>
              <a:rPr lang="en-US" dirty="0" err="1"/>
              <a:t>Chatbots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5CFE1-6E48-4D73-AE29-2B350AD81E97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places and connected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628800"/>
            <a:ext cx="8208912" cy="4467200"/>
          </a:xfrm>
        </p:spPr>
        <p:txBody>
          <a:bodyPr/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What does this mean for cyber resilience?</a:t>
            </a:r>
          </a:p>
          <a:p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New vulnerabilities</a:t>
            </a:r>
          </a:p>
          <a:p>
            <a:r>
              <a:rPr lang="en-US" dirty="0"/>
              <a:t>New types of risk</a:t>
            </a:r>
          </a:p>
          <a:p>
            <a:r>
              <a:rPr lang="en-US" dirty="0"/>
              <a:t>A need for new tools and new skills</a:t>
            </a:r>
          </a:p>
          <a:p>
            <a:r>
              <a:rPr lang="en-US" dirty="0"/>
              <a:t>A need for developing understanding of risk</a:t>
            </a: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 WE NEED TO KNOW?</a:t>
            </a:r>
          </a:p>
          <a:p>
            <a:pPr algn="just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/>
              <a:t>What support and guidance the local public sector needs to use these new applications successfully and gain the benefits for citizens, local businesses and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5CFE1-6E48-4D73-AE29-2B350AD81E97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2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88" y="3501008"/>
            <a:ext cx="5904656" cy="2880320"/>
          </a:xfrm>
        </p:spPr>
        <p:txBody>
          <a:bodyPr/>
          <a:lstStyle/>
          <a:p>
            <a:pPr algn="ctr"/>
            <a:r>
              <a:rPr lang="en-US" b="1" dirty="0"/>
              <a:t>Thank you!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Alice Reeves </a:t>
            </a:r>
            <a:r>
              <a:rPr lang="en-US" dirty="0" err="1"/>
              <a:t>alice.reeves@communities.gsi.gov.uk</a:t>
            </a:r>
            <a:br>
              <a:rPr lang="en-US" dirty="0"/>
            </a:br>
            <a:r>
              <a:rPr lang="en-US" dirty="0"/>
              <a:t>James Young</a:t>
            </a:r>
            <a:br>
              <a:rPr lang="en-US" dirty="0"/>
            </a:br>
            <a:r>
              <a:rPr lang="en-US" dirty="0" err="1"/>
              <a:t>jamesk.young@communities.gsi.gov.uk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99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1" y="549276"/>
            <a:ext cx="5133975" cy="1069975"/>
          </a:xfrm>
        </p:spPr>
        <p:txBody>
          <a:bodyPr/>
          <a:lstStyle/>
          <a:p>
            <a:r>
              <a:rPr lang="en-US" altLang="en-US" dirty="0"/>
              <a:t>Who is RED and what do we do?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75743" y="2786796"/>
            <a:ext cx="2087562" cy="18716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Enable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Resilient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Localities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166769" y="2788384"/>
            <a:ext cx="2016125" cy="18716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Provide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government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support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when emergencies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do occur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007769" y="2788384"/>
            <a:ext cx="2016125" cy="18700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Ensure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preparedness for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high impact 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wide area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emergencies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8400381" y="2788384"/>
            <a:ext cx="2016125" cy="18716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Discharge our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lead government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department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responsibilities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e.g. recovery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09756" y="1447616"/>
            <a:ext cx="81186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</a:rPr>
              <a:t>MHCLG’s Resilience &amp; Emergencies Division (RED) is responsible for the UK Government’s resilience function below the national level. Its role is to: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999656" y="5085184"/>
            <a:ext cx="6552728" cy="79208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Multi-sector local preparedness supports national resilience</a:t>
            </a:r>
          </a:p>
        </p:txBody>
      </p:sp>
    </p:spTree>
    <p:extLst>
      <p:ext uri="{BB962C8B-B14F-4D97-AF65-F5344CB8AC3E}">
        <p14:creationId xmlns:p14="http://schemas.microsoft.com/office/powerpoint/2010/main" val="228078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536" y="549300"/>
            <a:ext cx="6085966" cy="1069975"/>
          </a:xfrm>
        </p:spPr>
        <p:txBody>
          <a:bodyPr/>
          <a:lstStyle/>
          <a:p>
            <a:r>
              <a:rPr lang="en-GB" dirty="0">
                <a:latin typeface="+mn-lt"/>
                <a:cs typeface="Arial" pitchFamily="34" charset="0"/>
              </a:rPr>
              <a:t>Emergencies or ‘disruptive challenges’ are many and varied…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819" y="1988051"/>
            <a:ext cx="2516238" cy="11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 rot="5400000">
            <a:off x="3150852" y="325477"/>
            <a:ext cx="306004" cy="291265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36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  <a:latin typeface="Arial" charset="0"/>
              </a:rPr>
              <a:t>Flooding &amp; other weather events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7277962" y="1784679"/>
            <a:ext cx="368982" cy="24448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36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  <a:latin typeface="Arial" charset="0"/>
              </a:rPr>
              <a:t>infectious diseases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 rot="5400000">
            <a:off x="4247710" y="1263395"/>
            <a:ext cx="363174" cy="4299443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36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  <a:latin typeface="Arial" charset="0"/>
              </a:rPr>
              <a:t>essential services, terrorism &amp; threats to life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0016" y="1623895"/>
            <a:ext cx="2664296" cy="11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ttp://t1.gstatic.com/images?q=tbn:ANd9GcRlJ8ybaiysoWgTE2IF9RJqciCyvJU0UN-RLy3z5xrtUCJRx0W6Rx9kQ56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189" y="1636099"/>
            <a:ext cx="1411390" cy="153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03912" y="5509201"/>
            <a:ext cx="4646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993366"/>
                </a:solidFill>
                <a:latin typeface="Arial"/>
                <a:cs typeface="Arial" pitchFamily="34" charset="0"/>
              </a:rPr>
              <a:t>…effective response and recovery relies on good planning and effective multiagency collaboration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75" y="3231529"/>
            <a:ext cx="2070717" cy="15535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79" y="3615120"/>
            <a:ext cx="2427235" cy="1542072"/>
          </a:xfrm>
          <a:prstGeom prst="rect">
            <a:avLst/>
          </a:prstGeom>
        </p:spPr>
      </p:pic>
      <p:pic>
        <p:nvPicPr>
          <p:cNvPr id="26" name="Picture 2" descr="C:\Users\wbarker\AppData\Local\Microsoft\Windows\Temporary Internet Files\Content.Outlook\DCOF62TF\4221396001_5431902888001_5431694520001-vs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641" y="3637949"/>
            <a:ext cx="2266177" cy="229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9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Roles and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60591" y="6244605"/>
            <a:ext cx="1897063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5CFE1-6E48-4D73-AE29-2B350AD81E97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01" y="1613459"/>
            <a:ext cx="6192688" cy="463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of Cyber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5CFE1-6E48-4D73-AE29-2B350AD81E97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39940" y="4915703"/>
            <a:ext cx="2880320" cy="663984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125" indent="-3635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42950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35063" indent="-3905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5128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00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272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844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416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Exposure to lawsuits and </a:t>
            </a:r>
            <a:r>
              <a:rPr lang="en-US" kern="0">
                <a:solidFill>
                  <a:srgbClr val="000000"/>
                </a:solidFill>
                <a:latin typeface="Arial"/>
              </a:rPr>
              <a:t>compensation claims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1524001" y="1700808"/>
          <a:ext cx="2555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39940" y="4224683"/>
            <a:ext cx="288032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</a:rPr>
              <a:t>Loss of public trust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</a:rPr>
              <a:t>Embarrassment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51896" y="3460861"/>
            <a:ext cx="2880320" cy="657184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125" indent="-3635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42950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35063" indent="-3905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5128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00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272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844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416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Personal data potentially compromised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51896" y="2457284"/>
            <a:ext cx="2893268" cy="87712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125" indent="-3635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42950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35063" indent="-3905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5128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00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272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844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416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No IT functionality</a:t>
            </a:r>
          </a:p>
          <a:p>
            <a:pPr marL="285750" indent="-285750"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Patients turned away</a:t>
            </a:r>
          </a:p>
          <a:p>
            <a:pPr marL="285750" indent="-285750"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Appointments cancelled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300764" y="3514907"/>
            <a:ext cx="2087562" cy="2042931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And now: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B2B2B2"/>
                </a:solidFill>
              </a:rPr>
              <a:t>GDPR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- New Obligations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B2B2B2"/>
                </a:solidFill>
              </a:rPr>
              <a:t>- New Penalties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56" y="7396163"/>
            <a:ext cx="3175000" cy="1244600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83" y="1367299"/>
            <a:ext cx="2019548" cy="791663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51896" y="5712887"/>
            <a:ext cx="2880320" cy="803094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125" indent="-3635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42950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35063" indent="-3905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5128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00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272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844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416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Impact on other services</a:t>
            </a:r>
          </a:p>
          <a:p>
            <a:pPr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Additional resource pressures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248128" y="1576247"/>
            <a:ext cx="2893268" cy="346582"/>
          </a:xfrm>
          <a:prstGeom prst="rect">
            <a:avLst/>
          </a:prstGeom>
          <a:noFill/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125" indent="-3635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42950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35063" indent="-3905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5128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00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272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844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416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WANNACRY – May 2017</a:t>
            </a:r>
          </a:p>
        </p:txBody>
      </p:sp>
    </p:spTree>
    <p:extLst>
      <p:ext uri="{BB962C8B-B14F-4D97-AF65-F5344CB8AC3E}">
        <p14:creationId xmlns:p14="http://schemas.microsoft.com/office/powerpoint/2010/main" val="102756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Cyber Risk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71464" y="1835382"/>
          <a:ext cx="43204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5CFE1-6E48-4D73-AE29-2B350AD81E97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82182" y="4869160"/>
            <a:ext cx="4127627" cy="108012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125" indent="-3635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42950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35063" indent="-3905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5128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00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272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844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416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What data do you have on your systems? </a:t>
            </a:r>
          </a:p>
          <a:p>
            <a:r>
              <a:rPr lang="en-GB" kern="0" dirty="0">
                <a:solidFill>
                  <a:srgbClr val="000000"/>
                </a:solidFill>
                <a:latin typeface="Arial"/>
              </a:rPr>
              <a:t>	Business data…</a:t>
            </a:r>
          </a:p>
          <a:p>
            <a:r>
              <a:rPr lang="en-GB" kern="0" dirty="0">
                <a:solidFill>
                  <a:srgbClr val="000000"/>
                </a:solidFill>
                <a:latin typeface="Arial"/>
              </a:rPr>
              <a:t>	Staff data…</a:t>
            </a:r>
          </a:p>
          <a:p>
            <a:r>
              <a:rPr lang="en-GB" kern="0" dirty="0">
                <a:solidFill>
                  <a:srgbClr val="000000"/>
                </a:solidFill>
                <a:latin typeface="Arial"/>
              </a:rPr>
              <a:t>	What else?  </a:t>
            </a:r>
          </a:p>
          <a:p>
            <a:endParaRPr lang="en-GB" kern="0" dirty="0">
              <a:solidFill>
                <a:srgbClr val="000000"/>
              </a:solidFill>
              <a:latin typeface="Arial"/>
            </a:endParaRPr>
          </a:p>
          <a:p>
            <a:endParaRPr lang="en-GB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03512" y="1454905"/>
            <a:ext cx="80648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125" indent="-3635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42950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35063" indent="-3905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5128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00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272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844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416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Do you own your IT systems? Are they outsourced?  Do you know who to call….?</a:t>
            </a:r>
          </a:p>
          <a:p>
            <a:endParaRPr lang="en-GB" kern="0" dirty="0">
              <a:solidFill>
                <a:srgbClr val="000000"/>
              </a:solidFill>
              <a:latin typeface="Arial"/>
            </a:endParaRPr>
          </a:p>
          <a:p>
            <a:pPr algn="r"/>
            <a:endParaRPr lang="en-GB" kern="0" dirty="0">
              <a:solidFill>
                <a:srgbClr val="000000"/>
              </a:solidFill>
              <a:latin typeface="Arial"/>
            </a:endParaRPr>
          </a:p>
          <a:p>
            <a:pPr algn="r"/>
            <a:endParaRPr lang="en-GB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9011" y="2045526"/>
            <a:ext cx="5544616" cy="159949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125" indent="-3635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42950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35063" indent="-3905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5128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00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272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844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416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 Who relies on you?  </a:t>
            </a:r>
          </a:p>
          <a:p>
            <a:r>
              <a:rPr lang="en-GB" kern="0" dirty="0">
                <a:solidFill>
                  <a:srgbClr val="000000"/>
                </a:solidFill>
                <a:latin typeface="Arial"/>
              </a:rPr>
              <a:t>	Who do you or your organisation communicate with on a daily basis?  </a:t>
            </a:r>
          </a:p>
          <a:p>
            <a:r>
              <a:rPr lang="en-GB" kern="0" dirty="0">
                <a:solidFill>
                  <a:srgbClr val="000000"/>
                </a:solidFill>
                <a:latin typeface="Arial"/>
              </a:rPr>
              <a:t>	How are services affected if you can’t access your data…..or your data is no longer reliable?  </a:t>
            </a:r>
          </a:p>
          <a:p>
            <a:r>
              <a:rPr lang="en-GB" kern="0" dirty="0">
                <a:solidFill>
                  <a:srgbClr val="000000"/>
                </a:solidFill>
                <a:latin typeface="Arial"/>
              </a:rPr>
              <a:t>	How does that affect those reliant on your services?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23990" y="3933057"/>
            <a:ext cx="4644009" cy="8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125" indent="-3635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42950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35063" indent="-3905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5128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00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272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844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416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b="1" kern="0" dirty="0">
                <a:ln w="1905"/>
                <a:gradFill>
                  <a:gsLst>
                    <a:gs pos="0">
                      <a:srgbClr val="B92D2D">
                        <a:shade val="20000"/>
                        <a:satMod val="200000"/>
                      </a:srgbClr>
                    </a:gs>
                    <a:gs pos="78000">
                      <a:srgbClr val="B92D2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2D2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What are the consequences of your screens going blank?  </a:t>
            </a:r>
            <a:endParaRPr lang="en-GB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60389" y="6381329"/>
            <a:ext cx="9002525" cy="40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125" indent="-3635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42950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35063" indent="-39052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5128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00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272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844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41688" indent="-376238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b="1" kern="0" dirty="0">
                <a:ln w="1905"/>
                <a:gradFill>
                  <a:gsLst>
                    <a:gs pos="0">
                      <a:srgbClr val="B92D2D">
                        <a:shade val="20000"/>
                        <a:satMod val="200000"/>
                      </a:srgbClr>
                    </a:gs>
                    <a:gs pos="78000">
                      <a:srgbClr val="B92D2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2D2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RISK:  You may not formally own the risk, but managing the consequences falls to you </a:t>
            </a:r>
            <a:endParaRPr lang="en-GB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4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could be you….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5CFE1-6E48-4D73-AE29-2B350AD81E97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524001"/>
            <a:ext cx="4752528" cy="49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65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Resilience Forum Landscape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LRF secretariats were asked some basic questions in August about their Cyber preparedness.  The findings from this survey will help us target further work and give a baseline for current capabilities. We found:</a:t>
            </a:r>
          </a:p>
          <a:p>
            <a:r>
              <a:rPr lang="en-US" dirty="0"/>
              <a:t>Most LRFs have completed some kind of risk assessment for cyber.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small number of LRFs have prepared a cyber specific response plan.  A larger number of LRFs are relying on generic response plans.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LRFs have conduced an exercise with a cyber scenario or component.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number of LRFs have had briefings or discussions around cyber, the need for specific training was generally thought more appropriate for individual </a:t>
            </a:r>
            <a:r>
              <a:rPr lang="en-US" dirty="0" err="1"/>
              <a:t>organisations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Challenges include the pressures from other work, a view that this is an individual </a:t>
            </a:r>
            <a:r>
              <a:rPr lang="en-US" dirty="0" err="1"/>
              <a:t>organisational</a:t>
            </a:r>
            <a:r>
              <a:rPr lang="en-US" dirty="0"/>
              <a:t> issue or that it requires specific technical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5CFE1-6E48-4D73-AE29-2B350AD81E97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5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Cyber Resilience (18 month </a:t>
            </a:r>
            <a:r>
              <a:rPr lang="en-US" dirty="0" err="1"/>
              <a:t>programme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</a:rPr>
              <a:t>Develop a self-sustaining </a:t>
            </a:r>
            <a:r>
              <a:rPr lang="en-US" b="1" dirty="0">
                <a:ea typeface="Calibri"/>
              </a:rPr>
              <a:t>cyber resilience capabilities</a:t>
            </a:r>
            <a:r>
              <a:rPr lang="en-US" dirty="0">
                <a:ea typeface="Calibri"/>
              </a:rPr>
              <a:t> for LRFs, including cyber incident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</a:rPr>
              <a:t>Identify and share </a:t>
            </a:r>
            <a:r>
              <a:rPr lang="en-US" b="1" dirty="0">
                <a:ea typeface="Calibri"/>
              </a:rPr>
              <a:t>good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</a:rPr>
              <a:t>Strengthen cyber security </a:t>
            </a:r>
            <a:r>
              <a:rPr lang="en-US" b="1" dirty="0">
                <a:ea typeface="Calibri"/>
              </a:rPr>
              <a:t>awareness, training, risk assessment </a:t>
            </a:r>
            <a:r>
              <a:rPr lang="en-US" dirty="0">
                <a:ea typeface="Calibri"/>
              </a:rPr>
              <a:t>and </a:t>
            </a:r>
            <a:r>
              <a:rPr lang="en-US" b="1" dirty="0">
                <a:ea typeface="Calibri"/>
              </a:rPr>
              <a:t>exercising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</a:rPr>
              <a:t>Support effective LRF </a:t>
            </a:r>
            <a:r>
              <a:rPr lang="en-US" b="1" dirty="0">
                <a:ea typeface="Calibri"/>
              </a:rPr>
              <a:t>response arrangements </a:t>
            </a:r>
            <a:r>
              <a:rPr lang="en-US" dirty="0">
                <a:ea typeface="Calibri"/>
              </a:rPr>
              <a:t>and aligning these with central government arrangements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</a:rPr>
              <a:t>Encourage </a:t>
            </a:r>
            <a:r>
              <a:rPr lang="en-US" b="1" dirty="0" err="1">
                <a:ea typeface="Calibri"/>
              </a:rPr>
              <a:t>centres</a:t>
            </a:r>
            <a:r>
              <a:rPr lang="en-US" b="1" dirty="0">
                <a:ea typeface="Calibri"/>
              </a:rPr>
              <a:t> of excellence </a:t>
            </a:r>
            <a:r>
              <a:rPr lang="en-US" dirty="0">
                <a:ea typeface="Calibri"/>
              </a:rPr>
              <a:t>and links to existing networks such as Warning and Reporting Points (WARPs)</a:t>
            </a:r>
            <a:endParaRPr lang="en-GB" dirty="0"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Supporting access to wider National Cyber Security Programme services and solutions.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5CFE1-6E48-4D73-AE29-2B350AD81E97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8085"/>
      </p:ext>
    </p:extLst>
  </p:cSld>
  <p:clrMapOvr>
    <a:masterClrMapping/>
  </p:clrMapOvr>
</p:sld>
</file>

<file path=ppt/theme/theme1.xml><?xml version="1.0" encoding="utf-8"?>
<a:theme xmlns:a="http://schemas.openxmlformats.org/drawingml/2006/main" name="2012_DCLG_Presentation">
  <a:themeElements>
    <a:clrScheme name="2012_DCLG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_DCLG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_DCLG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HCLG_Powerpoint template">
  <a:themeElements>
    <a:clrScheme name="DCLG_Powerpoint template 1">
      <a:dk1>
        <a:srgbClr val="000000"/>
      </a:dk1>
      <a:lt1>
        <a:srgbClr val="B2B2B2"/>
      </a:lt1>
      <a:dk2>
        <a:srgbClr val="009999"/>
      </a:dk2>
      <a:lt2>
        <a:srgbClr val="000000"/>
      </a:lt2>
      <a:accent1>
        <a:srgbClr val="009999"/>
      </a:accent1>
      <a:accent2>
        <a:srgbClr val="CC3333"/>
      </a:accent2>
      <a:accent3>
        <a:srgbClr val="D5D5D5"/>
      </a:accent3>
      <a:accent4>
        <a:srgbClr val="000000"/>
      </a:accent4>
      <a:accent5>
        <a:srgbClr val="AACACA"/>
      </a:accent5>
      <a:accent6>
        <a:srgbClr val="B92D2D"/>
      </a:accent6>
      <a:hlink>
        <a:srgbClr val="993366"/>
      </a:hlink>
      <a:folHlink>
        <a:srgbClr val="CC6600"/>
      </a:folHlink>
    </a:clrScheme>
    <a:fontScheme name="DCLG_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CLG_Powerpoint template 1">
        <a:dk1>
          <a:srgbClr val="000000"/>
        </a:dk1>
        <a:lt1>
          <a:srgbClr val="B2B2B2"/>
        </a:lt1>
        <a:dk2>
          <a:srgbClr val="009999"/>
        </a:dk2>
        <a:lt2>
          <a:srgbClr val="000000"/>
        </a:lt2>
        <a:accent1>
          <a:srgbClr val="009999"/>
        </a:accent1>
        <a:accent2>
          <a:srgbClr val="CC3333"/>
        </a:accent2>
        <a:accent3>
          <a:srgbClr val="D5D5D5"/>
        </a:accent3>
        <a:accent4>
          <a:srgbClr val="000000"/>
        </a:accent4>
        <a:accent5>
          <a:srgbClr val="AACACA"/>
        </a:accent5>
        <a:accent6>
          <a:srgbClr val="B92D2D"/>
        </a:accent6>
        <a:hlink>
          <a:srgbClr val="99336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1267</Words>
  <Application>Microsoft Office PowerPoint</Application>
  <PresentationFormat>Widescreen</PresentationFormat>
  <Paragraphs>222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Angsana New</vt:lpstr>
      <vt:lpstr>Arial</vt:lpstr>
      <vt:lpstr>Calibri</vt:lpstr>
      <vt:lpstr>Symbol</vt:lpstr>
      <vt:lpstr>Times New Roman</vt:lpstr>
      <vt:lpstr>2012_DCLG_Presentation</vt:lpstr>
      <vt:lpstr>MHCLG_Powerpoint template</vt:lpstr>
      <vt:lpstr>Delivering local level multi-agency cyber resilience</vt:lpstr>
      <vt:lpstr>Who is RED and what do we do? </vt:lpstr>
      <vt:lpstr>Emergencies or ‘disruptive challenges’ are many and varied…</vt:lpstr>
      <vt:lpstr> Roles and Responsibilities</vt:lpstr>
      <vt:lpstr>Consequences of Cyber Resilience</vt:lpstr>
      <vt:lpstr>Understanding Cyber Risk</vt:lpstr>
      <vt:lpstr>It could be you….</vt:lpstr>
      <vt:lpstr>Local Resilience Forum Landscape</vt:lpstr>
      <vt:lpstr>RED Cyber Resilience (18 month programme)</vt:lpstr>
      <vt:lpstr>RED Cyber Team</vt:lpstr>
      <vt:lpstr>Cyber Guidance for LRFs</vt:lpstr>
      <vt:lpstr>National Training Scheme Offer</vt:lpstr>
      <vt:lpstr>Regional Cyber Exercises</vt:lpstr>
      <vt:lpstr>Forward Look</vt:lpstr>
      <vt:lpstr>Smart places and connected communities</vt:lpstr>
      <vt:lpstr>Thank you!  Alice Reeves alice.reeves@communities.gsi.gov.uk James Young jamesk.young@communities.gsi.gov.uk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Croxon</dc:creator>
  <cp:lastModifiedBy>Barry Croxon</cp:lastModifiedBy>
  <cp:revision>6</cp:revision>
  <dcterms:created xsi:type="dcterms:W3CDTF">2018-09-18T12:03:41Z</dcterms:created>
  <dcterms:modified xsi:type="dcterms:W3CDTF">2018-09-26T15:47:38Z</dcterms:modified>
</cp:coreProperties>
</file>